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 id="2147483660" r:id="rId5"/>
  </p:sldMasterIdLst>
  <p:notesMasterIdLst>
    <p:notesMasterId r:id="rId20"/>
  </p:notesMasterIdLst>
  <p:handoutMasterIdLst>
    <p:handoutMasterId r:id="rId21"/>
  </p:handoutMasterIdLst>
  <p:sldIdLst>
    <p:sldId id="281" r:id="rId6"/>
    <p:sldId id="260" r:id="rId7"/>
    <p:sldId id="283" r:id="rId8"/>
    <p:sldId id="257" r:id="rId9"/>
    <p:sldId id="264" r:id="rId10"/>
    <p:sldId id="296" r:id="rId11"/>
    <p:sldId id="282" r:id="rId12"/>
    <p:sldId id="301" r:id="rId13"/>
    <p:sldId id="297" r:id="rId14"/>
    <p:sldId id="300" r:id="rId15"/>
    <p:sldId id="285" r:id="rId16"/>
    <p:sldId id="267" r:id="rId17"/>
    <p:sldId id="295" r:id="rId18"/>
    <p:sldId id="29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guide id="3" pos="408" userDrawn="1">
          <p15:clr>
            <a:srgbClr val="A4A3A4"/>
          </p15:clr>
        </p15:guide>
        <p15:guide id="4" orient="horz" pos="432" userDrawn="1">
          <p15:clr>
            <a:srgbClr val="A4A3A4"/>
          </p15:clr>
        </p15:guide>
        <p15:guide id="5" pos="72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1F1C"/>
    <a:srgbClr val="AB678E"/>
    <a:srgbClr val="248CD2"/>
    <a:srgbClr val="0D3047"/>
    <a:srgbClr val="0B2B41"/>
    <a:srgbClr val="114263"/>
    <a:srgbClr val="401918"/>
    <a:srgbClr val="B2606E"/>
    <a:srgbClr val="CA929B"/>
    <a:srgbClr val="C88E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60E5B5-2EC7-416F-10C8-DED743BB6EA2}" v="89" dt="2021-08-05T23:22:01.079"/>
    <p1510:client id="{08E523CC-A7B9-7277-FECD-4C9B79A633E5}" v="20" dt="2021-09-07T19:29:15.563"/>
  </p1510:revLst>
</p1510:revInfo>
</file>

<file path=ppt/tableStyles.xml><?xml version="1.0" encoding="utf-8"?>
<a:tblStyleLst xmlns:a="http://schemas.openxmlformats.org/drawingml/2006/main" def="{E8B1032C-EA38-4F05-BA0D-38AFFFC7BED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3" autoAdjust="0"/>
    <p:restoredTop sz="94703" autoAdjust="0"/>
  </p:normalViewPr>
  <p:slideViewPr>
    <p:cSldViewPr snapToGrid="0">
      <p:cViewPr varScale="1">
        <p:scale>
          <a:sx n="110" d="100"/>
          <a:sy n="110" d="100"/>
        </p:scale>
        <p:origin x="576" y="102"/>
      </p:cViewPr>
      <p:guideLst>
        <p:guide orient="horz" pos="2160"/>
        <p:guide pos="3864"/>
        <p:guide pos="408"/>
        <p:guide orient="horz" pos="432"/>
        <p:guide pos="7272"/>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2EE004-F76F-4450-98A2-ECBA29D6AD8C}" type="doc">
      <dgm:prSet loTypeId="urn:microsoft.com/office/officeart/2005/8/layout/arrow5" loCatId="relationship" qsTypeId="urn:microsoft.com/office/officeart/2005/8/quickstyle/simple1" qsCatId="simple" csTypeId="urn:microsoft.com/office/officeart/2005/8/colors/colorful1" csCatId="colorful"/>
      <dgm:spPr/>
      <dgm:t>
        <a:bodyPr/>
        <a:lstStyle/>
        <a:p>
          <a:endParaRPr lang="en-US"/>
        </a:p>
      </dgm:t>
    </dgm:pt>
    <dgm:pt modelId="{72C9FD4F-A4C7-4AF1-B7B8-D7482629EDD4}">
      <dgm:prSet/>
      <dgm:spPr/>
      <dgm:t>
        <a:bodyPr/>
        <a:lstStyle/>
        <a:p>
          <a:r>
            <a:rPr lang="en-US"/>
            <a:t>Grades are based on their academic performance in Edgenuity</a:t>
          </a:r>
        </a:p>
      </dgm:t>
    </dgm:pt>
    <dgm:pt modelId="{99B2346B-3DCD-4973-9BFA-2E5B553F1E42}" type="parTrans" cxnId="{5D4CD4C5-2297-4C83-AE9F-9E1813B1C35A}">
      <dgm:prSet/>
      <dgm:spPr/>
      <dgm:t>
        <a:bodyPr/>
        <a:lstStyle/>
        <a:p>
          <a:endParaRPr lang="en-US"/>
        </a:p>
      </dgm:t>
    </dgm:pt>
    <dgm:pt modelId="{080F842D-6A4D-40D7-8192-F94CC8198486}" type="sibTrans" cxnId="{5D4CD4C5-2297-4C83-AE9F-9E1813B1C35A}">
      <dgm:prSet/>
      <dgm:spPr/>
      <dgm:t>
        <a:bodyPr/>
        <a:lstStyle/>
        <a:p>
          <a:endParaRPr lang="en-US"/>
        </a:p>
      </dgm:t>
    </dgm:pt>
    <dgm:pt modelId="{BD7DCC5D-16C0-40AE-A915-12928F7F201F}">
      <dgm:prSet/>
      <dgm:spPr/>
      <dgm:t>
        <a:bodyPr/>
        <a:lstStyle/>
        <a:p>
          <a:r>
            <a:rPr lang="en-US"/>
            <a:t>You will need to finish and pass the class and final to earn the 0.5 credit for each course</a:t>
          </a:r>
        </a:p>
      </dgm:t>
    </dgm:pt>
    <dgm:pt modelId="{C8F6AC1C-BFED-4252-A6B6-2F3F3C82CC07}" type="parTrans" cxnId="{D0C619FF-B9F6-42DF-ABAA-EC23FFE762D2}">
      <dgm:prSet/>
      <dgm:spPr/>
      <dgm:t>
        <a:bodyPr/>
        <a:lstStyle/>
        <a:p>
          <a:endParaRPr lang="en-US"/>
        </a:p>
      </dgm:t>
    </dgm:pt>
    <dgm:pt modelId="{16C2D6A3-99C1-4174-B996-C3CE5BEEAFBA}" type="sibTrans" cxnId="{D0C619FF-B9F6-42DF-ABAA-EC23FFE762D2}">
      <dgm:prSet/>
      <dgm:spPr/>
      <dgm:t>
        <a:bodyPr/>
        <a:lstStyle/>
        <a:p>
          <a:endParaRPr lang="en-US"/>
        </a:p>
      </dgm:t>
    </dgm:pt>
    <dgm:pt modelId="{A2F0007C-08B7-42D1-B0FB-F7959A12F796}">
      <dgm:prSet/>
      <dgm:spPr/>
      <dgm:t>
        <a:bodyPr/>
        <a:lstStyle/>
        <a:p>
          <a:r>
            <a:rPr lang="en-US"/>
            <a:t>Successful students will attend regularly, come to class on time, participate in class, and do all assigned work</a:t>
          </a:r>
        </a:p>
      </dgm:t>
    </dgm:pt>
    <dgm:pt modelId="{CA62AF04-A2CE-45C2-94C6-FDD1D7D64198}" type="parTrans" cxnId="{104B4CF2-7473-440C-B76D-0FA8DB003DF2}">
      <dgm:prSet/>
      <dgm:spPr/>
      <dgm:t>
        <a:bodyPr/>
        <a:lstStyle/>
        <a:p>
          <a:endParaRPr lang="en-US"/>
        </a:p>
      </dgm:t>
    </dgm:pt>
    <dgm:pt modelId="{C880D012-C628-4991-B261-357E9BAFB6FE}" type="sibTrans" cxnId="{104B4CF2-7473-440C-B76D-0FA8DB003DF2}">
      <dgm:prSet/>
      <dgm:spPr/>
      <dgm:t>
        <a:bodyPr/>
        <a:lstStyle/>
        <a:p>
          <a:endParaRPr lang="en-US"/>
        </a:p>
      </dgm:t>
    </dgm:pt>
    <dgm:pt modelId="{A51975FA-BDA3-49C4-8811-10B795F72A8B}">
      <dgm:prSet/>
      <dgm:spPr/>
      <dgm:t>
        <a:bodyPr/>
        <a:lstStyle/>
        <a:p>
          <a:r>
            <a:rPr lang="en-US"/>
            <a:t>ACADEMIC INTEGRITY IS ESSENTIAL TO ON-LINE COURSES, please do your own work</a:t>
          </a:r>
        </a:p>
      </dgm:t>
    </dgm:pt>
    <dgm:pt modelId="{60E5368C-1239-4E73-8C53-C7401D8B9E46}" type="parTrans" cxnId="{4A3D328E-A6D9-4372-AE73-92C89FCBC7C4}">
      <dgm:prSet/>
      <dgm:spPr/>
      <dgm:t>
        <a:bodyPr/>
        <a:lstStyle/>
        <a:p>
          <a:endParaRPr lang="en-US"/>
        </a:p>
      </dgm:t>
    </dgm:pt>
    <dgm:pt modelId="{D5C089FA-C697-4712-8D94-26B3C0FB83F7}" type="sibTrans" cxnId="{4A3D328E-A6D9-4372-AE73-92C89FCBC7C4}">
      <dgm:prSet/>
      <dgm:spPr/>
      <dgm:t>
        <a:bodyPr/>
        <a:lstStyle/>
        <a:p>
          <a:endParaRPr lang="en-US"/>
        </a:p>
      </dgm:t>
    </dgm:pt>
    <dgm:pt modelId="{F8580FB2-1A7E-42C2-99B5-AC3451A6DD93}" type="pres">
      <dgm:prSet presAssocID="{802EE004-F76F-4450-98A2-ECBA29D6AD8C}" presName="diagram" presStyleCnt="0">
        <dgm:presLayoutVars>
          <dgm:dir/>
          <dgm:resizeHandles val="exact"/>
        </dgm:presLayoutVars>
      </dgm:prSet>
      <dgm:spPr/>
    </dgm:pt>
    <dgm:pt modelId="{C74C195C-5ECF-4670-9092-EFE3468D3ACF}" type="pres">
      <dgm:prSet presAssocID="{72C9FD4F-A4C7-4AF1-B7B8-D7482629EDD4}" presName="arrow" presStyleLbl="node1" presStyleIdx="0" presStyleCnt="4">
        <dgm:presLayoutVars>
          <dgm:bulletEnabled val="1"/>
        </dgm:presLayoutVars>
      </dgm:prSet>
      <dgm:spPr/>
    </dgm:pt>
    <dgm:pt modelId="{8CF20EC2-B819-42BB-B0EB-87E91E94F32A}" type="pres">
      <dgm:prSet presAssocID="{BD7DCC5D-16C0-40AE-A915-12928F7F201F}" presName="arrow" presStyleLbl="node1" presStyleIdx="1" presStyleCnt="4">
        <dgm:presLayoutVars>
          <dgm:bulletEnabled val="1"/>
        </dgm:presLayoutVars>
      </dgm:prSet>
      <dgm:spPr/>
    </dgm:pt>
    <dgm:pt modelId="{A97400CC-6CBA-4516-8099-B2900C8D8FEC}" type="pres">
      <dgm:prSet presAssocID="{A2F0007C-08B7-42D1-B0FB-F7959A12F796}" presName="arrow" presStyleLbl="node1" presStyleIdx="2" presStyleCnt="4">
        <dgm:presLayoutVars>
          <dgm:bulletEnabled val="1"/>
        </dgm:presLayoutVars>
      </dgm:prSet>
      <dgm:spPr/>
    </dgm:pt>
    <dgm:pt modelId="{C7529747-2D64-4BC3-A62B-922131BB7E41}" type="pres">
      <dgm:prSet presAssocID="{A51975FA-BDA3-49C4-8811-10B795F72A8B}" presName="arrow" presStyleLbl="node1" presStyleIdx="3" presStyleCnt="4">
        <dgm:presLayoutVars>
          <dgm:bulletEnabled val="1"/>
        </dgm:presLayoutVars>
      </dgm:prSet>
      <dgm:spPr/>
    </dgm:pt>
  </dgm:ptLst>
  <dgm:cxnLst>
    <dgm:cxn modelId="{D2DCF54A-0D24-40F2-93DA-77CA6F8AC1B9}" type="presOf" srcId="{A51975FA-BDA3-49C4-8811-10B795F72A8B}" destId="{C7529747-2D64-4BC3-A62B-922131BB7E41}" srcOrd="0" destOrd="0" presId="urn:microsoft.com/office/officeart/2005/8/layout/arrow5"/>
    <dgm:cxn modelId="{3258B54B-D4FC-4256-B8C0-771DE99CC467}" type="presOf" srcId="{72C9FD4F-A4C7-4AF1-B7B8-D7482629EDD4}" destId="{C74C195C-5ECF-4670-9092-EFE3468D3ACF}" srcOrd="0" destOrd="0" presId="urn:microsoft.com/office/officeart/2005/8/layout/arrow5"/>
    <dgm:cxn modelId="{E2964175-408F-4F59-A01D-C1C2AF4E30C1}" type="presOf" srcId="{802EE004-F76F-4450-98A2-ECBA29D6AD8C}" destId="{F8580FB2-1A7E-42C2-99B5-AC3451A6DD93}" srcOrd="0" destOrd="0" presId="urn:microsoft.com/office/officeart/2005/8/layout/arrow5"/>
    <dgm:cxn modelId="{6666C48A-E1EB-4B37-B4B1-B9825CCD2563}" type="presOf" srcId="{BD7DCC5D-16C0-40AE-A915-12928F7F201F}" destId="{8CF20EC2-B819-42BB-B0EB-87E91E94F32A}" srcOrd="0" destOrd="0" presId="urn:microsoft.com/office/officeart/2005/8/layout/arrow5"/>
    <dgm:cxn modelId="{00E3E98A-2555-4F20-80BA-018841930B5C}" type="presOf" srcId="{A2F0007C-08B7-42D1-B0FB-F7959A12F796}" destId="{A97400CC-6CBA-4516-8099-B2900C8D8FEC}" srcOrd="0" destOrd="0" presId="urn:microsoft.com/office/officeart/2005/8/layout/arrow5"/>
    <dgm:cxn modelId="{4A3D328E-A6D9-4372-AE73-92C89FCBC7C4}" srcId="{802EE004-F76F-4450-98A2-ECBA29D6AD8C}" destId="{A51975FA-BDA3-49C4-8811-10B795F72A8B}" srcOrd="3" destOrd="0" parTransId="{60E5368C-1239-4E73-8C53-C7401D8B9E46}" sibTransId="{D5C089FA-C697-4712-8D94-26B3C0FB83F7}"/>
    <dgm:cxn modelId="{5D4CD4C5-2297-4C83-AE9F-9E1813B1C35A}" srcId="{802EE004-F76F-4450-98A2-ECBA29D6AD8C}" destId="{72C9FD4F-A4C7-4AF1-B7B8-D7482629EDD4}" srcOrd="0" destOrd="0" parTransId="{99B2346B-3DCD-4973-9BFA-2E5B553F1E42}" sibTransId="{080F842D-6A4D-40D7-8192-F94CC8198486}"/>
    <dgm:cxn modelId="{104B4CF2-7473-440C-B76D-0FA8DB003DF2}" srcId="{802EE004-F76F-4450-98A2-ECBA29D6AD8C}" destId="{A2F0007C-08B7-42D1-B0FB-F7959A12F796}" srcOrd="2" destOrd="0" parTransId="{CA62AF04-A2CE-45C2-94C6-FDD1D7D64198}" sibTransId="{C880D012-C628-4991-B261-357E9BAFB6FE}"/>
    <dgm:cxn modelId="{D0C619FF-B9F6-42DF-ABAA-EC23FFE762D2}" srcId="{802EE004-F76F-4450-98A2-ECBA29D6AD8C}" destId="{BD7DCC5D-16C0-40AE-A915-12928F7F201F}" srcOrd="1" destOrd="0" parTransId="{C8F6AC1C-BFED-4252-A6B6-2F3F3C82CC07}" sibTransId="{16C2D6A3-99C1-4174-B996-C3CE5BEEAFBA}"/>
    <dgm:cxn modelId="{1DC578C2-0B01-44A1-86A6-ADD020F358B7}" type="presParOf" srcId="{F8580FB2-1A7E-42C2-99B5-AC3451A6DD93}" destId="{C74C195C-5ECF-4670-9092-EFE3468D3ACF}" srcOrd="0" destOrd="0" presId="urn:microsoft.com/office/officeart/2005/8/layout/arrow5"/>
    <dgm:cxn modelId="{02E3A7DE-D7D0-40A9-BF42-25A153B0ECCC}" type="presParOf" srcId="{F8580FB2-1A7E-42C2-99B5-AC3451A6DD93}" destId="{8CF20EC2-B819-42BB-B0EB-87E91E94F32A}" srcOrd="1" destOrd="0" presId="urn:microsoft.com/office/officeart/2005/8/layout/arrow5"/>
    <dgm:cxn modelId="{18192775-9E41-42DD-B90E-8D8FAABAF2B6}" type="presParOf" srcId="{F8580FB2-1A7E-42C2-99B5-AC3451A6DD93}" destId="{A97400CC-6CBA-4516-8099-B2900C8D8FEC}" srcOrd="2" destOrd="0" presId="urn:microsoft.com/office/officeart/2005/8/layout/arrow5"/>
    <dgm:cxn modelId="{4A3611FE-ACA9-47B5-930B-DDDFFEE0B8BF}" type="presParOf" srcId="{F8580FB2-1A7E-42C2-99B5-AC3451A6DD93}" destId="{C7529747-2D64-4BC3-A62B-922131BB7E41}" srcOrd="3"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4C195C-5ECF-4670-9092-EFE3468D3ACF}">
      <dsp:nvSpPr>
        <dsp:cNvPr id="0" name=""/>
        <dsp:cNvSpPr/>
      </dsp:nvSpPr>
      <dsp:spPr>
        <a:xfrm>
          <a:off x="1985367" y="1333"/>
          <a:ext cx="2125265" cy="2125265"/>
        </a:xfrm>
        <a:prstGeom prst="downArrow">
          <a:avLst>
            <a:gd name="adj1" fmla="val 50000"/>
            <a:gd name="adj2" fmla="val 35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a:t>Grades are based on their academic performance in Edgenuity</a:t>
          </a:r>
        </a:p>
      </dsp:txBody>
      <dsp:txXfrm>
        <a:off x="2516683" y="1333"/>
        <a:ext cx="1062633" cy="1753344"/>
      </dsp:txXfrm>
    </dsp:sp>
    <dsp:sp modelId="{8CF20EC2-B819-42BB-B0EB-87E91E94F32A}">
      <dsp:nvSpPr>
        <dsp:cNvPr id="0" name=""/>
        <dsp:cNvSpPr/>
      </dsp:nvSpPr>
      <dsp:spPr>
        <a:xfrm rot="5400000">
          <a:off x="3588400" y="1604367"/>
          <a:ext cx="2125265" cy="2125265"/>
        </a:xfrm>
        <a:prstGeom prst="downArrow">
          <a:avLst>
            <a:gd name="adj1" fmla="val 50000"/>
            <a:gd name="adj2" fmla="val 35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a:t>You will need to finish and pass the class and final to earn the 0.5 credit for each course</a:t>
          </a:r>
        </a:p>
      </dsp:txBody>
      <dsp:txXfrm rot="-5400000">
        <a:off x="3960322" y="2135683"/>
        <a:ext cx="1753344" cy="1062633"/>
      </dsp:txXfrm>
    </dsp:sp>
    <dsp:sp modelId="{A97400CC-6CBA-4516-8099-B2900C8D8FEC}">
      <dsp:nvSpPr>
        <dsp:cNvPr id="0" name=""/>
        <dsp:cNvSpPr/>
      </dsp:nvSpPr>
      <dsp:spPr>
        <a:xfrm rot="10800000">
          <a:off x="1985367" y="3207400"/>
          <a:ext cx="2125265" cy="2125265"/>
        </a:xfrm>
        <a:prstGeom prst="downArrow">
          <a:avLst>
            <a:gd name="adj1" fmla="val 50000"/>
            <a:gd name="adj2" fmla="val 35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a:t>Successful students will attend regularly, come to class on time, participate in class, and do all assigned work</a:t>
          </a:r>
        </a:p>
      </dsp:txBody>
      <dsp:txXfrm rot="10800000">
        <a:off x="2516683" y="3579321"/>
        <a:ext cx="1062633" cy="1753344"/>
      </dsp:txXfrm>
    </dsp:sp>
    <dsp:sp modelId="{C7529747-2D64-4BC3-A62B-922131BB7E41}">
      <dsp:nvSpPr>
        <dsp:cNvPr id="0" name=""/>
        <dsp:cNvSpPr/>
      </dsp:nvSpPr>
      <dsp:spPr>
        <a:xfrm rot="16200000">
          <a:off x="382333" y="1604367"/>
          <a:ext cx="2125265" cy="2125265"/>
        </a:xfrm>
        <a:prstGeom prst="downArrow">
          <a:avLst>
            <a:gd name="adj1" fmla="val 50000"/>
            <a:gd name="adj2" fmla="val 35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a:t>ACADEMIC INTEGRITY IS ESSENTIAL TO ON-LINE COURSES, please do your own work</a:t>
          </a:r>
        </a:p>
      </dsp:txBody>
      <dsp:txXfrm rot="5400000">
        <a:off x="382334" y="2135683"/>
        <a:ext cx="1753344" cy="1062633"/>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D1D01A-5516-4E1C-9A6D-D9EF8C203FB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0087A2D-9F8F-45E9-B127-C2407E79536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34338A-2C54-48B6-A869-F1523EB17642}" type="datetimeFigureOut">
              <a:rPr lang="en-US" smtClean="0"/>
              <a:t>9/7/2021</a:t>
            </a:fld>
            <a:endParaRPr lang="en-US" dirty="0"/>
          </a:p>
        </p:txBody>
      </p:sp>
      <p:sp>
        <p:nvSpPr>
          <p:cNvPr id="4" name="Footer Placeholder 3">
            <a:extLst>
              <a:ext uri="{FF2B5EF4-FFF2-40B4-BE49-F238E27FC236}">
                <a16:creationId xmlns:a16="http://schemas.microsoft.com/office/drawing/2014/main" id="{60515058-9F03-4AC5-A723-3D23E27720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86E583C-77B5-479A-A9CA-17DC816BC6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3D57C9-54A6-4BAA-A5CD-C535F9370C4B}" type="slidenum">
              <a:rPr lang="en-US" smtClean="0"/>
              <a:t>‹#›</a:t>
            </a:fld>
            <a:endParaRPr lang="en-US" dirty="0"/>
          </a:p>
        </p:txBody>
      </p:sp>
    </p:spTree>
    <p:extLst>
      <p:ext uri="{BB962C8B-B14F-4D97-AF65-F5344CB8AC3E}">
        <p14:creationId xmlns:p14="http://schemas.microsoft.com/office/powerpoint/2010/main" val="2120365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7205A9-A302-429C-8AB8-C362C4362DF4}" type="datetimeFigureOut">
              <a:rPr lang="en-US" smtClean="0"/>
              <a:t>9/7/2021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F82289-BCFD-4053-9D06-A9140C63A457}" type="slidenum">
              <a:rPr lang="en-US" smtClean="0"/>
              <a:t>‹#›</a:t>
            </a:fld>
            <a:endParaRPr lang="en-US" dirty="0"/>
          </a:p>
        </p:txBody>
      </p:sp>
    </p:spTree>
    <p:extLst>
      <p:ext uri="{BB962C8B-B14F-4D97-AF65-F5344CB8AC3E}">
        <p14:creationId xmlns:p14="http://schemas.microsoft.com/office/powerpoint/2010/main" val="1449475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01">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6676569"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Picture Placeholder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6676568"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124204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Tree>
    <p:extLst>
      <p:ext uri="{BB962C8B-B14F-4D97-AF65-F5344CB8AC3E}">
        <p14:creationId xmlns:p14="http://schemas.microsoft.com/office/powerpoint/2010/main" val="150809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Images_Important Text 0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935D313-376E-4CA0-9732-D0CACCC07FAD}"/>
              </a:ext>
            </a:extLst>
          </p:cNvPr>
          <p:cNvSpPr>
            <a:spLocks noGrp="1"/>
          </p:cNvSpPr>
          <p:nvPr>
            <p:ph type="pic" sz="quarter" idx="13" hasCustomPrompt="1"/>
          </p:nvPr>
        </p:nvSpPr>
        <p:spPr>
          <a:xfrm>
            <a:off x="6464300" y="0"/>
            <a:ext cx="5727700" cy="6858000"/>
          </a:xfrm>
          <a:custGeom>
            <a:avLst/>
            <a:gdLst>
              <a:gd name="connsiteX0" fmla="*/ 1708150 w 5727700"/>
              <a:gd name="connsiteY0" fmla="*/ 0 h 6858000"/>
              <a:gd name="connsiteX1" fmla="*/ 5727700 w 5727700"/>
              <a:gd name="connsiteY1" fmla="*/ 0 h 6858000"/>
              <a:gd name="connsiteX2" fmla="*/ 5727700 w 5727700"/>
              <a:gd name="connsiteY2" fmla="*/ 6858000 h 6858000"/>
              <a:gd name="connsiteX3" fmla="*/ 0 w 5727700"/>
              <a:gd name="connsiteY3" fmla="*/ 6858000 h 6858000"/>
              <a:gd name="connsiteX4" fmla="*/ 0 w 5727700"/>
              <a:gd name="connsiteY4" fmla="*/ 68326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700" h="6858000">
                <a:moveTo>
                  <a:pt x="1708150" y="0"/>
                </a:moveTo>
                <a:lnTo>
                  <a:pt x="5727700" y="0"/>
                </a:lnTo>
                <a:lnTo>
                  <a:pt x="5727700" y="6858000"/>
                </a:lnTo>
                <a:lnTo>
                  <a:pt x="0" y="6858000"/>
                </a:lnTo>
                <a:lnTo>
                  <a:pt x="0" y="6832600"/>
                </a:lnTo>
                <a:close/>
              </a:path>
            </a:pathLst>
          </a:custGeom>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12" name="Picture Placeholder 11">
            <a:extLst>
              <a:ext uri="{FF2B5EF4-FFF2-40B4-BE49-F238E27FC236}">
                <a16:creationId xmlns:a16="http://schemas.microsoft.com/office/drawing/2014/main" id="{83A2DEF1-03FF-475D-994A-6FC6FB1414FB}"/>
              </a:ext>
            </a:extLst>
          </p:cNvPr>
          <p:cNvSpPr>
            <a:spLocks noGrp="1"/>
          </p:cNvSpPr>
          <p:nvPr>
            <p:ph type="pic" sz="quarter" idx="12" hasCustomPrompt="1"/>
          </p:nvPr>
        </p:nvSpPr>
        <p:spPr>
          <a:xfrm>
            <a:off x="0" y="0"/>
            <a:ext cx="8087304" cy="6858000"/>
          </a:xfrm>
          <a:custGeom>
            <a:avLst/>
            <a:gdLst>
              <a:gd name="connsiteX0" fmla="*/ 0 w 8087304"/>
              <a:gd name="connsiteY0" fmla="*/ 0 h 6858000"/>
              <a:gd name="connsiteX1" fmla="*/ 8087304 w 8087304"/>
              <a:gd name="connsiteY1" fmla="*/ 0 h 6858000"/>
              <a:gd name="connsiteX2" fmla="*/ 8087304 w 8087304"/>
              <a:gd name="connsiteY2" fmla="*/ 7620 h 6858000"/>
              <a:gd name="connsiteX3" fmla="*/ 6368365 w 8087304"/>
              <a:gd name="connsiteY3" fmla="*/ 6858000 h 6858000"/>
              <a:gd name="connsiteX4" fmla="*/ 0 w 808730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304" h="6858000">
                <a:moveTo>
                  <a:pt x="0" y="0"/>
                </a:moveTo>
                <a:lnTo>
                  <a:pt x="8087304" y="0"/>
                </a:lnTo>
                <a:lnTo>
                  <a:pt x="8087304" y="7620"/>
                </a:lnTo>
                <a:lnTo>
                  <a:pt x="6368365" y="6858000"/>
                </a:lnTo>
                <a:lnTo>
                  <a:pt x="0" y="6858000"/>
                </a:lnTo>
                <a:close/>
              </a:path>
            </a:pathLst>
          </a:custGeom>
        </p:spPr>
        <p:txBody>
          <a:bodyPr wrap="square" anchor="ctr" anchorCtr="1">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285750" marR="0" lvl="0" indent="-285750" algn="ctr" defTabSz="914400" rtl="0" eaLnBrk="1" fontAlgn="auto" latinLnBrk="0" hangingPunct="1">
              <a:lnSpc>
                <a:spcPct val="90000"/>
              </a:lnSpc>
              <a:spcBef>
                <a:spcPts val="1000"/>
              </a:spcBef>
              <a:spcAft>
                <a:spcPts val="0"/>
              </a:spcAft>
              <a:buClrTx/>
              <a:buSzTx/>
              <a:tabLst/>
              <a:defRPr/>
            </a:pPr>
            <a:r>
              <a:rPr lang="en-US" noProof="0" dirty="0"/>
              <a:t>Insert Image</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785586" y="5047107"/>
            <a:ext cx="5005614" cy="1005840"/>
          </a:xfrm>
        </p:spPr>
        <p:txBody>
          <a:bodyPr vert="horz" wrap="square" lIns="0" tIns="45720" rIns="0" bIns="45720" rtlCol="0" anchor="t">
            <a:noAutofit/>
          </a:bodyPr>
          <a:lstStyle>
            <a:lvl1pPr marL="0" indent="0">
              <a:buNone/>
              <a:defRPr lang="en-US" sz="1600" dirty="0" smtClean="0">
                <a:solidFill>
                  <a:schemeClr val="tx1"/>
                </a:solidFill>
                <a:latin typeface="+mn-lt"/>
                <a:ea typeface="+mj-ea"/>
                <a:cs typeface="+mj-cs"/>
              </a:defRPr>
            </a:lvl1pPr>
          </a:lstStyle>
          <a:p>
            <a:pPr marL="57150" lvl="0" indent="-285750">
              <a:lnSpc>
                <a:spcPct val="100000"/>
              </a:lnSpc>
              <a:spcBef>
                <a:spcPct val="0"/>
              </a:spcBef>
            </a:pPr>
            <a:r>
              <a:rPr lang="en-US" noProof="0"/>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785586" y="4081468"/>
            <a:ext cx="5005614" cy="822960"/>
          </a:xfrm>
        </p:spPr>
        <p:txBody>
          <a:bodyPr vert="horz" wrap="square" lIns="0" tIns="45720" rIns="91440" bIns="45720" rtlCol="0" anchor="t">
            <a:noAutofit/>
          </a:bodyPr>
          <a:lstStyle>
            <a:lvl1pPr marL="0" indent="0">
              <a:buFont typeface="Arial" panose="020B0604020202020204" pitchFamily="34" charset="0"/>
              <a:buNone/>
              <a:defRPr lang="en-GB" sz="2400" dirty="0">
                <a:solidFill>
                  <a:schemeClr val="tx1"/>
                </a:solidFill>
                <a:latin typeface="Corbel" panose="020B0503020204020204" pitchFamily="34" charset="0"/>
              </a:defRPr>
            </a:lvl1pPr>
          </a:lstStyle>
          <a:p>
            <a:pPr marL="0" lvl="0">
              <a:lnSpc>
                <a:spcPct val="100000"/>
              </a:lnSpc>
            </a:pPr>
            <a:r>
              <a:rPr lang="en-US" noProof="0"/>
              <a:t>Click to edit Master title style</a:t>
            </a:r>
          </a:p>
        </p:txBody>
      </p:sp>
      <p:sp>
        <p:nvSpPr>
          <p:cNvPr id="20" name="Slide Number Placeholder 7">
            <a:extLst>
              <a:ext uri="{FF2B5EF4-FFF2-40B4-BE49-F238E27FC236}">
                <a16:creationId xmlns:a16="http://schemas.microsoft.com/office/drawing/2014/main" id="{1CEA3362-50AD-4D98-92C4-DA1D8C857A75}"/>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791417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F3686C7-DF83-47D9-A485-35F4F1D36A69}"/>
              </a:ext>
            </a:extLst>
          </p:cNvPr>
          <p:cNvGrpSpPr/>
          <p:nvPr userDrawn="1"/>
        </p:nvGrpSpPr>
        <p:grpSpPr>
          <a:xfrm>
            <a:off x="0" y="6086479"/>
            <a:ext cx="12192000" cy="600974"/>
            <a:chOff x="0" y="6086479"/>
            <a:chExt cx="12192000" cy="600974"/>
          </a:xfrm>
        </p:grpSpPr>
        <p:sp>
          <p:nvSpPr>
            <p:cNvPr id="4" name="Rectangle 3">
              <a:extLst>
                <a:ext uri="{FF2B5EF4-FFF2-40B4-BE49-F238E27FC236}">
                  <a16:creationId xmlns:a16="http://schemas.microsoft.com/office/drawing/2014/main" id="{790B36CF-9391-49E9-B599-8B724B6EF267}"/>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Oval 5">
              <a:extLst>
                <a:ext uri="{FF2B5EF4-FFF2-40B4-BE49-F238E27FC236}">
                  <a16:creationId xmlns:a16="http://schemas.microsoft.com/office/drawing/2014/main" id="{468CE156-5D60-42B0-A4F9-33FA8553780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5" name="Slide Number Placeholder 7">
            <a:extLst>
              <a:ext uri="{FF2B5EF4-FFF2-40B4-BE49-F238E27FC236}">
                <a16:creationId xmlns:a16="http://schemas.microsoft.com/office/drawing/2014/main" id="{9E4521A1-4C9D-4795-B551-D151E8856AA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540370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0" name="Title 1">
            <a:extLst>
              <a:ext uri="{FF2B5EF4-FFF2-40B4-BE49-F238E27FC236}">
                <a16:creationId xmlns:a16="http://schemas.microsoft.com/office/drawing/2014/main" id="{A75C086E-F523-4C77-938F-0DB6203DBC43}"/>
              </a:ext>
            </a:extLst>
          </p:cNvPr>
          <p:cNvSpPr>
            <a:spLocks noGrp="1"/>
          </p:cNvSpPr>
          <p:nvPr>
            <p:ph type="ctrTitle" hasCustomPrompt="1"/>
          </p:nvPr>
        </p:nvSpPr>
        <p:spPr>
          <a:xfrm>
            <a:off x="691080" y="2139696"/>
            <a:ext cx="5578995" cy="879928"/>
          </a:xfrm>
        </p:spPr>
        <p:txBody>
          <a:bodyPr vert="horz" lIns="91440" tIns="45720" rIns="91440" bIns="45720" rtlCol="0" anchor="ctr" anchorCtr="0">
            <a:noAutofit/>
          </a:bodyPr>
          <a:lstStyle>
            <a:lvl1pPr algn="l">
              <a:defRPr lang="en-GB" b="0" dirty="0">
                <a:solidFill>
                  <a:schemeClr val="bg1"/>
                </a:solidFill>
              </a:defRPr>
            </a:lvl1pPr>
          </a:lstStyle>
          <a:p>
            <a:pPr marL="0" lvl="0" algn="ctr"/>
            <a:r>
              <a:rPr lang="en-US" noProof="0"/>
              <a:t>TITLE</a:t>
            </a:r>
          </a:p>
        </p:txBody>
      </p:sp>
      <p:sp>
        <p:nvSpPr>
          <p:cNvPr id="17" name="Text Placeholder 4">
            <a:extLst>
              <a:ext uri="{FF2B5EF4-FFF2-40B4-BE49-F238E27FC236}">
                <a16:creationId xmlns:a16="http://schemas.microsoft.com/office/drawing/2014/main" id="{B293AB9F-7C1D-4A06-9F42-4FD67BF2739F}"/>
              </a:ext>
            </a:extLst>
          </p:cNvPr>
          <p:cNvSpPr>
            <a:spLocks noGrp="1"/>
          </p:cNvSpPr>
          <p:nvPr>
            <p:ph type="body" sz="quarter" idx="15" hasCustomPrompt="1"/>
          </p:nvPr>
        </p:nvSpPr>
        <p:spPr>
          <a:xfrm>
            <a:off x="1359075" y="3653097"/>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Name</a:t>
            </a:r>
          </a:p>
        </p:txBody>
      </p:sp>
      <p:sp>
        <p:nvSpPr>
          <p:cNvPr id="18" name="Text Placeholder 4">
            <a:extLst>
              <a:ext uri="{FF2B5EF4-FFF2-40B4-BE49-F238E27FC236}">
                <a16:creationId xmlns:a16="http://schemas.microsoft.com/office/drawing/2014/main" id="{224AF9FB-5C6E-4050-AE8D-3B218C0F1DAE}"/>
              </a:ext>
            </a:extLst>
          </p:cNvPr>
          <p:cNvSpPr>
            <a:spLocks noGrp="1"/>
          </p:cNvSpPr>
          <p:nvPr>
            <p:ph type="body" sz="quarter" idx="16" hasCustomPrompt="1"/>
          </p:nvPr>
        </p:nvSpPr>
        <p:spPr>
          <a:xfrm>
            <a:off x="1359075" y="4392151"/>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Phone</a:t>
            </a:r>
          </a:p>
        </p:txBody>
      </p:sp>
      <p:sp>
        <p:nvSpPr>
          <p:cNvPr id="19" name="Text Placeholder 4">
            <a:extLst>
              <a:ext uri="{FF2B5EF4-FFF2-40B4-BE49-F238E27FC236}">
                <a16:creationId xmlns:a16="http://schemas.microsoft.com/office/drawing/2014/main" id="{68A48B85-2E0B-42B6-AB4A-1302D3C828F5}"/>
              </a:ext>
            </a:extLst>
          </p:cNvPr>
          <p:cNvSpPr>
            <a:spLocks noGrp="1"/>
          </p:cNvSpPr>
          <p:nvPr>
            <p:ph type="body" sz="quarter" idx="17" hasCustomPrompt="1"/>
          </p:nvPr>
        </p:nvSpPr>
        <p:spPr>
          <a:xfrm>
            <a:off x="1359075" y="5131205"/>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Email</a:t>
            </a:r>
          </a:p>
        </p:txBody>
      </p:sp>
      <p:sp>
        <p:nvSpPr>
          <p:cNvPr id="20" name="Text Placeholder 4">
            <a:extLst>
              <a:ext uri="{FF2B5EF4-FFF2-40B4-BE49-F238E27FC236}">
                <a16:creationId xmlns:a16="http://schemas.microsoft.com/office/drawing/2014/main" id="{9244D33F-3A47-4DE3-8198-7AC5316E31E6}"/>
              </a:ext>
            </a:extLst>
          </p:cNvPr>
          <p:cNvSpPr>
            <a:spLocks noGrp="1"/>
          </p:cNvSpPr>
          <p:nvPr>
            <p:ph type="body" sz="quarter" idx="18" hasCustomPrompt="1"/>
          </p:nvPr>
        </p:nvSpPr>
        <p:spPr>
          <a:xfrm>
            <a:off x="1359075" y="5870258"/>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Website</a:t>
            </a:r>
          </a:p>
        </p:txBody>
      </p:sp>
      <p:sp>
        <p:nvSpPr>
          <p:cNvPr id="3" name="Content Placeholder 2">
            <a:extLst>
              <a:ext uri="{FF2B5EF4-FFF2-40B4-BE49-F238E27FC236}">
                <a16:creationId xmlns:a16="http://schemas.microsoft.com/office/drawing/2014/main" id="{8F220C8B-2E18-4D91-A806-6C7C3940B00F}"/>
              </a:ext>
            </a:extLst>
          </p:cNvPr>
          <p:cNvSpPr>
            <a:spLocks noGrp="1" noChangeAspect="1"/>
          </p:cNvSpPr>
          <p:nvPr>
            <p:ph sz="quarter" idx="19" hasCustomPrompt="1"/>
          </p:nvPr>
        </p:nvSpPr>
        <p:spPr>
          <a:xfrm>
            <a:off x="691080" y="4295744"/>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28" name="Content Placeholder 2">
            <a:extLst>
              <a:ext uri="{FF2B5EF4-FFF2-40B4-BE49-F238E27FC236}">
                <a16:creationId xmlns:a16="http://schemas.microsoft.com/office/drawing/2014/main" id="{3D1C5933-D103-4989-B652-C7B692341BC3}"/>
              </a:ext>
            </a:extLst>
          </p:cNvPr>
          <p:cNvSpPr>
            <a:spLocks noGrp="1" noChangeAspect="1"/>
          </p:cNvSpPr>
          <p:nvPr>
            <p:ph sz="quarter" idx="20" hasCustomPrompt="1"/>
          </p:nvPr>
        </p:nvSpPr>
        <p:spPr>
          <a:xfrm>
            <a:off x="691080" y="5034798"/>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29" name="Content Placeholder 2">
            <a:extLst>
              <a:ext uri="{FF2B5EF4-FFF2-40B4-BE49-F238E27FC236}">
                <a16:creationId xmlns:a16="http://schemas.microsoft.com/office/drawing/2014/main" id="{A80EBF65-A9A1-4724-B962-DB9B79A924AA}"/>
              </a:ext>
            </a:extLst>
          </p:cNvPr>
          <p:cNvSpPr>
            <a:spLocks noGrp="1" noChangeAspect="1"/>
          </p:cNvSpPr>
          <p:nvPr>
            <p:ph sz="quarter" idx="21" hasCustomPrompt="1"/>
          </p:nvPr>
        </p:nvSpPr>
        <p:spPr>
          <a:xfrm>
            <a:off x="691080" y="5773851"/>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30" name="Content Placeholder 2">
            <a:extLst>
              <a:ext uri="{FF2B5EF4-FFF2-40B4-BE49-F238E27FC236}">
                <a16:creationId xmlns:a16="http://schemas.microsoft.com/office/drawing/2014/main" id="{06251342-E6E3-4C57-A0A9-C7BB3DCAE115}"/>
              </a:ext>
            </a:extLst>
          </p:cNvPr>
          <p:cNvSpPr>
            <a:spLocks noGrp="1" noChangeAspect="1"/>
          </p:cNvSpPr>
          <p:nvPr>
            <p:ph sz="quarter" idx="22" hasCustomPrompt="1"/>
          </p:nvPr>
        </p:nvSpPr>
        <p:spPr>
          <a:xfrm>
            <a:off x="691080" y="3556690"/>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Tree>
    <p:extLst>
      <p:ext uri="{BB962C8B-B14F-4D97-AF65-F5344CB8AC3E}">
        <p14:creationId xmlns:p14="http://schemas.microsoft.com/office/powerpoint/2010/main" val="4169354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3" name="Freeform: Shape 12">
            <a:extLst>
              <a:ext uri="{FF2B5EF4-FFF2-40B4-BE49-F238E27FC236}">
                <a16:creationId xmlns:a16="http://schemas.microsoft.com/office/drawing/2014/main" id="{5BE10AC4-CBFC-4ECF-92D5-9CE1874F58D7}"/>
              </a:ext>
            </a:extLst>
          </p:cNvPr>
          <p:cNvSpPr/>
          <p:nvPr userDrawn="1"/>
        </p:nvSpPr>
        <p:spPr>
          <a:xfrm>
            <a:off x="0" y="0"/>
            <a:ext cx="8568965"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Tree>
    <p:extLst>
      <p:ext uri="{BB962C8B-B14F-4D97-AF65-F5344CB8AC3E}">
        <p14:creationId xmlns:p14="http://schemas.microsoft.com/office/powerpoint/2010/main" val="2466734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4334810"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3873491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Content Placeholder 2">
            <a:extLst>
              <a:ext uri="{FF2B5EF4-FFF2-40B4-BE49-F238E27FC236}">
                <a16:creationId xmlns:a16="http://schemas.microsoft.com/office/drawing/2014/main" id="{C7BBA6D3-FEB9-412B-8FBB-095FC3A60ABF}"/>
              </a:ext>
            </a:extLst>
          </p:cNvPr>
          <p:cNvSpPr>
            <a:spLocks noGrp="1"/>
          </p:cNvSpPr>
          <p:nvPr>
            <p:ph idx="1"/>
          </p:nvPr>
        </p:nvSpPr>
        <p:spPr>
          <a:xfrm>
            <a:off x="633186" y="1825625"/>
            <a:ext cx="10815864"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01002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Content Placeholder 2">
            <a:extLst>
              <a:ext uri="{FF2B5EF4-FFF2-40B4-BE49-F238E27FC236}">
                <a16:creationId xmlns:a16="http://schemas.microsoft.com/office/drawing/2014/main" id="{64A4F74B-B2CD-407C-865A-037EDFAC9DB0}"/>
              </a:ext>
            </a:extLst>
          </p:cNvPr>
          <p:cNvSpPr>
            <a:spLocks noGrp="1"/>
          </p:cNvSpPr>
          <p:nvPr>
            <p:ph sz="half" idx="1"/>
          </p:nvPr>
        </p:nvSpPr>
        <p:spPr>
          <a:xfrm>
            <a:off x="633186" y="1825625"/>
            <a:ext cx="5386614" cy="4351338"/>
          </a:xfrm>
        </p:spPr>
        <p:txBody>
          <a:bodyPr>
            <a:normAutofit/>
          </a:bodyPr>
          <a:lstStyle>
            <a:lvl1pPr>
              <a:defRPr sz="2000"/>
            </a:lvl1pPr>
            <a:lvl2pPr>
              <a:defRPr sz="1800"/>
            </a:lvl2pPr>
            <a:lvl3pPr>
              <a:defRPr sz="16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3">
            <a:extLst>
              <a:ext uri="{FF2B5EF4-FFF2-40B4-BE49-F238E27FC236}">
                <a16:creationId xmlns:a16="http://schemas.microsoft.com/office/drawing/2014/main" id="{A2548E2E-973A-4D52-ACB9-BF564F407308}"/>
              </a:ext>
            </a:extLst>
          </p:cNvPr>
          <p:cNvSpPr>
            <a:spLocks noGrp="1"/>
          </p:cNvSpPr>
          <p:nvPr>
            <p:ph sz="half" idx="2"/>
          </p:nvPr>
        </p:nvSpPr>
        <p:spPr>
          <a:xfrm>
            <a:off x="6172200" y="1825625"/>
            <a:ext cx="5276850" cy="4351338"/>
          </a:xfrm>
        </p:spPr>
        <p:txBody>
          <a:bodyPr>
            <a:normAutofit/>
          </a:bodyPr>
          <a:lstStyle>
            <a:lvl1pPr>
              <a:defRPr sz="2000"/>
            </a:lvl1pPr>
            <a:lvl2pPr>
              <a:defRPr sz="1800"/>
            </a:lvl2pPr>
            <a:lvl3pPr>
              <a:defRPr sz="16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51069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Text Placeholder 2">
            <a:extLst>
              <a:ext uri="{FF2B5EF4-FFF2-40B4-BE49-F238E27FC236}">
                <a16:creationId xmlns:a16="http://schemas.microsoft.com/office/drawing/2014/main" id="{10CD1AD0-C8B7-4785-A47D-D822CF4F248F}"/>
              </a:ext>
            </a:extLst>
          </p:cNvPr>
          <p:cNvSpPr>
            <a:spLocks noGrp="1"/>
          </p:cNvSpPr>
          <p:nvPr>
            <p:ph type="body" idx="1"/>
          </p:nvPr>
        </p:nvSpPr>
        <p:spPr>
          <a:xfrm>
            <a:off x="633186" y="1681163"/>
            <a:ext cx="533214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0" name="Text Placeholder 4">
            <a:extLst>
              <a:ext uri="{FF2B5EF4-FFF2-40B4-BE49-F238E27FC236}">
                <a16:creationId xmlns:a16="http://schemas.microsoft.com/office/drawing/2014/main" id="{90A1BBCF-EEF1-4C9A-BA10-9657A79560D3}"/>
              </a:ext>
            </a:extLst>
          </p:cNvPr>
          <p:cNvSpPr>
            <a:spLocks noGrp="1"/>
          </p:cNvSpPr>
          <p:nvPr>
            <p:ph type="body" sz="quarter" idx="3"/>
          </p:nvPr>
        </p:nvSpPr>
        <p:spPr>
          <a:xfrm>
            <a:off x="6172200" y="1681163"/>
            <a:ext cx="5276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1" name="Content Placeholder 3">
            <a:extLst>
              <a:ext uri="{FF2B5EF4-FFF2-40B4-BE49-F238E27FC236}">
                <a16:creationId xmlns:a16="http://schemas.microsoft.com/office/drawing/2014/main" id="{79F8415A-57A2-4D5C-97B0-E78499CC7C6F}"/>
              </a:ext>
            </a:extLst>
          </p:cNvPr>
          <p:cNvSpPr>
            <a:spLocks noGrp="1"/>
          </p:cNvSpPr>
          <p:nvPr>
            <p:ph sz="half" idx="2"/>
          </p:nvPr>
        </p:nvSpPr>
        <p:spPr>
          <a:xfrm>
            <a:off x="633186" y="2505075"/>
            <a:ext cx="5332147" cy="3684588"/>
          </a:xfrm>
        </p:spPr>
        <p:txBody>
          <a:bodyPr>
            <a:normAutofit/>
          </a:bodyPr>
          <a:lstStyle>
            <a:lvl1pPr>
              <a:defRPr sz="2000"/>
            </a:lvl1pPr>
            <a:lvl2pPr>
              <a:defRPr sz="1800"/>
            </a:lvl2pPr>
            <a:lvl3pPr>
              <a:defRPr sz="16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5">
            <a:extLst>
              <a:ext uri="{FF2B5EF4-FFF2-40B4-BE49-F238E27FC236}">
                <a16:creationId xmlns:a16="http://schemas.microsoft.com/office/drawing/2014/main" id="{37A31490-A10D-455A-B515-E26064D0E10A}"/>
              </a:ext>
            </a:extLst>
          </p:cNvPr>
          <p:cNvSpPr>
            <a:spLocks noGrp="1"/>
          </p:cNvSpPr>
          <p:nvPr>
            <p:ph sz="quarter" idx="4"/>
          </p:nvPr>
        </p:nvSpPr>
        <p:spPr>
          <a:xfrm>
            <a:off x="6172200" y="2505075"/>
            <a:ext cx="5276850" cy="3684588"/>
          </a:xfrm>
        </p:spPr>
        <p:txBody>
          <a:bodyPr>
            <a:normAutofit/>
          </a:bodyPr>
          <a:lstStyle>
            <a:lvl1pPr>
              <a:defRPr sz="2000"/>
            </a:lvl1pPr>
            <a:lvl2pPr>
              <a:defRPr sz="1800"/>
            </a:lvl2pPr>
            <a:lvl3pPr>
              <a:defRPr sz="16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949070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Text Placeholder 3">
            <a:extLst>
              <a:ext uri="{FF2B5EF4-FFF2-40B4-BE49-F238E27FC236}">
                <a16:creationId xmlns:a16="http://schemas.microsoft.com/office/drawing/2014/main" id="{9F5DF135-B773-4FF0-A198-6877681591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0" name="Content Placeholder 2">
            <a:extLst>
              <a:ext uri="{FF2B5EF4-FFF2-40B4-BE49-F238E27FC236}">
                <a16:creationId xmlns:a16="http://schemas.microsoft.com/office/drawing/2014/main" id="{4D4BA48E-457A-42FA-BC00-3AE386B38A0C}"/>
              </a:ext>
            </a:extLst>
          </p:cNvPr>
          <p:cNvSpPr>
            <a:spLocks noGrp="1"/>
          </p:cNvSpPr>
          <p:nvPr>
            <p:ph idx="1"/>
          </p:nvPr>
        </p:nvSpPr>
        <p:spPr>
          <a:xfrm>
            <a:off x="5183188" y="987425"/>
            <a:ext cx="626586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itle 1">
            <a:extLst>
              <a:ext uri="{FF2B5EF4-FFF2-40B4-BE49-F238E27FC236}">
                <a16:creationId xmlns:a16="http://schemas.microsoft.com/office/drawing/2014/main" id="{43DF8AE6-3466-400C-B6F1-335DF4DED075}"/>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Tree>
    <p:extLst>
      <p:ext uri="{BB962C8B-B14F-4D97-AF65-F5344CB8AC3E}">
        <p14:creationId xmlns:p14="http://schemas.microsoft.com/office/powerpoint/2010/main" val="3976986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02">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5512953"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Picture Placeholder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5504688"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spTree>
    <p:extLst>
      <p:ext uri="{BB962C8B-B14F-4D97-AF65-F5344CB8AC3E}">
        <p14:creationId xmlns:p14="http://schemas.microsoft.com/office/powerpoint/2010/main" val="1270854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Title 1">
            <a:extLst>
              <a:ext uri="{FF2B5EF4-FFF2-40B4-BE49-F238E27FC236}">
                <a16:creationId xmlns:a16="http://schemas.microsoft.com/office/drawing/2014/main" id="{A3EA16B2-FFAE-4A6E-977D-191BC1DB5B28}"/>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0" name="Text Placeholder 3">
            <a:extLst>
              <a:ext uri="{FF2B5EF4-FFF2-40B4-BE49-F238E27FC236}">
                <a16:creationId xmlns:a16="http://schemas.microsoft.com/office/drawing/2014/main" id="{436B2E80-B2B9-4309-8C9B-11D0B83C43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1" name="Picture Placeholder 2">
            <a:extLst>
              <a:ext uri="{FF2B5EF4-FFF2-40B4-BE49-F238E27FC236}">
                <a16:creationId xmlns:a16="http://schemas.microsoft.com/office/drawing/2014/main" id="{03DB89DF-F372-4E54-9DFD-D53E42A2B8E8}"/>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42943465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A99FB-5674-4BC5-949F-8D45EC167511}"/>
              </a:ext>
            </a:extLst>
          </p:cNvPr>
          <p:cNvSpPr>
            <a:spLocks noGrp="1"/>
          </p:cNvSpPr>
          <p:nvPr>
            <p:ph type="dt" sz="half" idx="10"/>
          </p:nvPr>
        </p:nvSpPr>
        <p:spPr/>
        <p:txBody>
          <a:bodyPr/>
          <a:lstStyle/>
          <a:p>
            <a:fld id="{76969C88-B244-455D-A017-012B25B1ACDD}" type="datetimeFigureOut">
              <a:rPr lang="en-US" smtClean="0"/>
              <a:t>9/7/2021</a:t>
            </a:fld>
            <a:endParaRPr lang="en-US"/>
          </a:p>
        </p:txBody>
      </p:sp>
      <p:sp>
        <p:nvSpPr>
          <p:cNvPr id="5" name="Footer Placeholder 4">
            <a:extLst>
              <a:ext uri="{FF2B5EF4-FFF2-40B4-BE49-F238E27FC236}">
                <a16:creationId xmlns:a16="http://schemas.microsoft.com/office/drawing/2014/main" id="{0763CF93-DD67-4FE2-8083-864693FE8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139543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F011-A499-4054-89BF-A4800A68F60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66FB6E8-D956-45B5-9B4A-9D31DF466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DB9DB-9E62-4292-915C-1DD4134740DB}"/>
              </a:ext>
            </a:extLst>
          </p:cNvPr>
          <p:cNvSpPr>
            <a:spLocks noGrp="1"/>
          </p:cNvSpPr>
          <p:nvPr>
            <p:ph type="dt" sz="half" idx="10"/>
          </p:nvPr>
        </p:nvSpPr>
        <p:spPr/>
        <p:txBody>
          <a:bodyPr/>
          <a:lstStyle/>
          <a:p>
            <a:fld id="{76969C88-B244-455D-A017-012B25B1ACDD}" type="datetimeFigureOut">
              <a:rPr lang="en-US" smtClean="0"/>
              <a:t>9/7/2021</a:t>
            </a:fld>
            <a:endParaRPr lang="en-US"/>
          </a:p>
        </p:txBody>
      </p:sp>
      <p:sp>
        <p:nvSpPr>
          <p:cNvPr id="5" name="Footer Placeholder 4">
            <a:extLst>
              <a:ext uri="{FF2B5EF4-FFF2-40B4-BE49-F238E27FC236}">
                <a16:creationId xmlns:a16="http://schemas.microsoft.com/office/drawing/2014/main" id="{2BD462F1-BC30-4172-8353-363123A1D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2618098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C43B56-4DC7-490B-AEFD-55ED1ECFF82E}"/>
              </a:ext>
            </a:extLst>
          </p:cNvPr>
          <p:cNvSpPr>
            <a:spLocks noGrp="1"/>
          </p:cNvSpPr>
          <p:nvPr>
            <p:ph type="dt" sz="half" idx="10"/>
          </p:nvPr>
        </p:nvSpPr>
        <p:spPr/>
        <p:txBody>
          <a:bodyPr/>
          <a:lstStyle/>
          <a:p>
            <a:fld id="{76969C88-B244-455D-A017-012B25B1ACDD}" type="datetimeFigureOut">
              <a:rPr lang="en-US" smtClean="0"/>
              <a:t>9/7/2021</a:t>
            </a:fld>
            <a:endParaRPr lang="en-US"/>
          </a:p>
        </p:txBody>
      </p:sp>
      <p:sp>
        <p:nvSpPr>
          <p:cNvPr id="5" name="Footer Placeholder 4">
            <a:extLst>
              <a:ext uri="{FF2B5EF4-FFF2-40B4-BE49-F238E27FC236}">
                <a16:creationId xmlns:a16="http://schemas.microsoft.com/office/drawing/2014/main" id="{454738F8-C4B2-41D8-B627-A6DDB24B2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715944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D84EB-AF90-4F19-A376-0FE5E50F9EA5}"/>
              </a:ext>
            </a:extLst>
          </p:cNvPr>
          <p:cNvSpPr>
            <a:spLocks noGrp="1"/>
          </p:cNvSpPr>
          <p:nvPr>
            <p:ph type="dt" sz="half" idx="10"/>
          </p:nvPr>
        </p:nvSpPr>
        <p:spPr/>
        <p:txBody>
          <a:bodyPr/>
          <a:lstStyle/>
          <a:p>
            <a:fld id="{76969C88-B244-455D-A017-012B25B1ACDD}" type="datetimeFigureOut">
              <a:rPr lang="en-US" smtClean="0"/>
              <a:t>9/7/2021</a:t>
            </a:fld>
            <a:endParaRPr lang="en-US"/>
          </a:p>
        </p:txBody>
      </p:sp>
      <p:sp>
        <p:nvSpPr>
          <p:cNvPr id="6" name="Footer Placeholder 5">
            <a:extLst>
              <a:ext uri="{FF2B5EF4-FFF2-40B4-BE49-F238E27FC236}">
                <a16:creationId xmlns:a16="http://schemas.microsoft.com/office/drawing/2014/main" id="{7B838ED0-2789-41E4-A36E-83F92CA2E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21A83-6D60-45F0-9173-5F6D2438BC3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1786960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CFE87-5D80-45CB-9D13-DFC9AFCEC7F9}"/>
              </a:ext>
            </a:extLst>
          </p:cNvPr>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32AAA-4BB8-4A3D-9C79-516F82F8001D}"/>
              </a:ext>
            </a:extLst>
          </p:cNvPr>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0BEC63-51D3-4C70-B804-BE9EF765AD21}"/>
              </a:ext>
            </a:extLst>
          </p:cNvPr>
          <p:cNvSpPr>
            <a:spLocks noGrp="1"/>
          </p:cNvSpPr>
          <p:nvPr>
            <p:ph type="dt" sz="half" idx="10"/>
          </p:nvPr>
        </p:nvSpPr>
        <p:spPr/>
        <p:txBody>
          <a:bodyPr/>
          <a:lstStyle/>
          <a:p>
            <a:fld id="{76969C88-B244-455D-A017-012B25B1ACDD}" type="datetimeFigureOut">
              <a:rPr lang="en-US" smtClean="0"/>
              <a:t>9/7/2021</a:t>
            </a:fld>
            <a:endParaRPr lang="en-US"/>
          </a:p>
        </p:txBody>
      </p:sp>
      <p:sp>
        <p:nvSpPr>
          <p:cNvPr id="8" name="Footer Placeholder 7">
            <a:extLst>
              <a:ext uri="{FF2B5EF4-FFF2-40B4-BE49-F238E27FC236}">
                <a16:creationId xmlns:a16="http://schemas.microsoft.com/office/drawing/2014/main" id="{735CA295-8563-402F-92C3-1F20C977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5533157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fld id="{76969C88-B244-455D-A017-012B25B1ACDD}" type="datetimeFigureOut">
              <a:rPr lang="en-US" smtClean="0"/>
              <a:t>9/7/2021</a:t>
            </a:fld>
            <a:endParaRPr lang="en-US"/>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8618659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fld id="{76969C88-B244-455D-A017-012B25B1ACDD}" type="datetimeFigureOut">
              <a:rPr lang="en-US" smtClean="0"/>
              <a:t>9/7/2021</a:t>
            </a:fld>
            <a:endParaRPr lang="en-US"/>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2767292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1D993-DEDD-470E-B48B-CB053A55A119}"/>
              </a:ext>
            </a:extLst>
          </p:cNvPr>
          <p:cNvSpPr>
            <a:spLocks noGrp="1"/>
          </p:cNvSpPr>
          <p:nvPr>
            <p:ph type="dt" sz="half" idx="10"/>
          </p:nvPr>
        </p:nvSpPr>
        <p:spPr/>
        <p:txBody>
          <a:bodyPr/>
          <a:lstStyle/>
          <a:p>
            <a:fld id="{76969C88-B244-455D-A017-012B25B1ACDD}" type="datetimeFigureOut">
              <a:rPr lang="en-US" smtClean="0"/>
              <a:t>9/7/2021</a:t>
            </a:fld>
            <a:endParaRPr lang="en-US"/>
          </a:p>
        </p:txBody>
      </p:sp>
      <p:sp>
        <p:nvSpPr>
          <p:cNvPr id="6" name="Footer Placeholder 5">
            <a:extLst>
              <a:ext uri="{FF2B5EF4-FFF2-40B4-BE49-F238E27FC236}">
                <a16:creationId xmlns:a16="http://schemas.microsoft.com/office/drawing/2014/main" id="{67926C64-7401-4CA4-859F-74472AF86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5251976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3918A-7F23-4C72-8E80-591324A3046C}"/>
              </a:ext>
            </a:extLst>
          </p:cNvPr>
          <p:cNvSpPr>
            <a:spLocks noGrp="1"/>
          </p:cNvSpPr>
          <p:nvPr>
            <p:ph type="dt" sz="half" idx="10"/>
          </p:nvPr>
        </p:nvSpPr>
        <p:spPr/>
        <p:txBody>
          <a:bodyPr/>
          <a:lstStyle/>
          <a:p>
            <a:fld id="{76969C88-B244-455D-A017-012B25B1ACDD}" type="datetimeFigureOut">
              <a:rPr lang="en-US" smtClean="0"/>
              <a:t>9/7/2021</a:t>
            </a:fld>
            <a:endParaRPr lang="en-US"/>
          </a:p>
        </p:txBody>
      </p:sp>
      <p:sp>
        <p:nvSpPr>
          <p:cNvPr id="6" name="Footer Placeholder 5">
            <a:extLst>
              <a:ext uri="{FF2B5EF4-FFF2-40B4-BE49-F238E27FC236}">
                <a16:creationId xmlns:a16="http://schemas.microsoft.com/office/drawing/2014/main" id="{181071C8-76FE-4B83-8317-BD53C7C84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033105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03">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47CEAAF6-CCA9-40F8-8A3D-FAAD92220D11}"/>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316020" y="2404234"/>
            <a:ext cx="5330038" cy="1746504"/>
          </a:xfrm>
        </p:spPr>
        <p:txBody>
          <a:bodyPr vert="horz" lIns="0" tIns="45720" rIns="0" bIns="45720" rtlCol="0" anchor="b" anchorCtr="1">
            <a:noAutofit/>
          </a:bodyPr>
          <a:lstStyle>
            <a:lvl1pPr>
              <a:defRPr lang="en-GB" dirty="0">
                <a:solidFill>
                  <a:schemeClr val="bg1"/>
                </a:solidFill>
              </a:defRPr>
            </a:lvl1pPr>
          </a:lstStyle>
          <a:p>
            <a:pPr marL="0" lvl="0"/>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453180" y="4553291"/>
            <a:ext cx="5049510" cy="521208"/>
          </a:xfrm>
        </p:spPr>
        <p:txBody>
          <a:bodyPr vert="horz" lIns="0" tIns="0" rIns="0" bIns="0" rtlCol="0" anchor="t" anchorCtr="1">
            <a:noAutofit/>
          </a:bodyPr>
          <a:lstStyle>
            <a:lvl1pPr marL="0" indent="0">
              <a:lnSpc>
                <a:spcPct val="100000"/>
              </a:lnSpc>
              <a:spcBef>
                <a:spcPts val="0"/>
              </a:spcBef>
              <a:buNone/>
              <a:defRPr lang="en-GB" sz="2000" dirty="0">
                <a:solidFill>
                  <a:schemeClr val="bg1"/>
                </a:solidFill>
              </a:defRPr>
            </a:lvl1pPr>
          </a:lstStyle>
          <a:p>
            <a:pPr lvl="0"/>
            <a:r>
              <a:rPr lang="en-US" noProof="0"/>
              <a:t>Subtitle</a:t>
            </a:r>
          </a:p>
        </p:txBody>
      </p:sp>
    </p:spTree>
    <p:extLst>
      <p:ext uri="{BB962C8B-B14F-4D97-AF65-F5344CB8AC3E}">
        <p14:creationId xmlns:p14="http://schemas.microsoft.com/office/powerpoint/2010/main" val="34771756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C2BB8-59E0-4EB2-B3BE-59D8641EE133}"/>
              </a:ext>
            </a:extLst>
          </p:cNvPr>
          <p:cNvSpPr>
            <a:spLocks noGrp="1"/>
          </p:cNvSpPr>
          <p:nvPr>
            <p:ph type="dt" sz="half" idx="10"/>
          </p:nvPr>
        </p:nvSpPr>
        <p:spPr/>
        <p:txBody>
          <a:bodyPr/>
          <a:lstStyle/>
          <a:p>
            <a:fld id="{76969C88-B244-455D-A017-012B25B1ACDD}" type="datetimeFigureOut">
              <a:rPr lang="en-US" smtClean="0"/>
              <a:t>9/7/2021</a:t>
            </a:fld>
            <a:endParaRPr lang="en-US"/>
          </a:p>
        </p:txBody>
      </p:sp>
      <p:sp>
        <p:nvSpPr>
          <p:cNvPr id="5" name="Footer Placeholder 4">
            <a:extLst>
              <a:ext uri="{FF2B5EF4-FFF2-40B4-BE49-F238E27FC236}">
                <a16:creationId xmlns:a16="http://schemas.microsoft.com/office/drawing/2014/main" id="{2D56984E-C0DE-461B-8011-8FC31B0EE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E7C03-68D3-445E-A5A2-8A935CFC97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4277167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21F0D7-112D-48B1-B32B-170B1AA2B51E}"/>
              </a:ext>
            </a:extLst>
          </p:cNvPr>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7A7C1-8E5B-41DA-9802-F242D382B66B}"/>
              </a:ext>
            </a:extLst>
          </p:cNvPr>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61CC7-F5B1-464A-8127-60645FB21081}"/>
              </a:ext>
            </a:extLst>
          </p:cNvPr>
          <p:cNvSpPr>
            <a:spLocks noGrp="1"/>
          </p:cNvSpPr>
          <p:nvPr>
            <p:ph type="dt" sz="half" idx="10"/>
          </p:nvPr>
        </p:nvSpPr>
        <p:spPr/>
        <p:txBody>
          <a:bodyPr/>
          <a:lstStyle/>
          <a:p>
            <a:fld id="{76969C88-B244-455D-A017-012B25B1ACDD}" type="datetimeFigureOut">
              <a:rPr lang="en-US" smtClean="0"/>
              <a:t>9/7/2021</a:t>
            </a:fld>
            <a:endParaRPr lang="en-US"/>
          </a:p>
        </p:txBody>
      </p:sp>
      <p:sp>
        <p:nvSpPr>
          <p:cNvPr id="5" name="Footer Placeholder 4">
            <a:extLst>
              <a:ext uri="{FF2B5EF4-FFF2-40B4-BE49-F238E27FC236}">
                <a16:creationId xmlns:a16="http://schemas.microsoft.com/office/drawing/2014/main" id="{53B94302-B381-4F37-A9FF-5CC551917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07151-541F-4104-B989-83A9DCA6E61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770572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AAF32A0B-D38A-4E4A-BD5E-94B671296508}"/>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tx1"/>
                </a:solidFill>
              </a:defRPr>
            </a:lvl1pPr>
          </a:lstStyle>
          <a:p>
            <a:r>
              <a:rPr lang="en-US" noProof="0" dirty="0"/>
              <a:t>Insert Image</a:t>
            </a:r>
          </a:p>
        </p:txBody>
      </p:sp>
      <p:sp>
        <p:nvSpPr>
          <p:cNvPr id="2" name="Title 1">
            <a:extLst>
              <a:ext uri="{FF2B5EF4-FFF2-40B4-BE49-F238E27FC236}">
                <a16:creationId xmlns:a16="http://schemas.microsoft.com/office/drawing/2014/main" id="{2DCD3B46-48AB-439D-A981-D3596F977592}"/>
              </a:ext>
            </a:extLst>
          </p:cNvPr>
          <p:cNvSpPr>
            <a:spLocks noGrp="1"/>
          </p:cNvSpPr>
          <p:nvPr>
            <p:ph type="title"/>
          </p:nvPr>
        </p:nvSpPr>
        <p:spPr>
          <a:xfrm>
            <a:off x="4590288" y="2313432"/>
            <a:ext cx="6592824" cy="2852737"/>
          </a:xfrm>
        </p:spPr>
        <p:txBody>
          <a:bodyPr vert="horz" lIns="91440" tIns="45720" rIns="91440" bIns="45720" rtlCol="0" anchor="b">
            <a:noAutofit/>
          </a:bodyPr>
          <a:lstStyle>
            <a:lvl1pPr>
              <a:defRPr lang="en-GB" sz="6000" dirty="0">
                <a:solidFill>
                  <a:schemeClr val="bg1"/>
                </a:solidFill>
              </a:defRPr>
            </a:lvl1pPr>
          </a:lstStyle>
          <a:p>
            <a:pPr lvl="0"/>
            <a:r>
              <a:rPr lang="en-US" noProof="0"/>
              <a:t>Click to edit Master title style</a:t>
            </a:r>
          </a:p>
        </p:txBody>
      </p:sp>
      <p:sp>
        <p:nvSpPr>
          <p:cNvPr id="3" name="Text Placeholder 2">
            <a:extLst>
              <a:ext uri="{FF2B5EF4-FFF2-40B4-BE49-F238E27FC236}">
                <a16:creationId xmlns:a16="http://schemas.microsoft.com/office/drawing/2014/main" id="{2728D712-0D13-4ECD-9BEB-B8EE651FF63F}"/>
              </a:ext>
            </a:extLst>
          </p:cNvPr>
          <p:cNvSpPr>
            <a:spLocks noGrp="1"/>
          </p:cNvSpPr>
          <p:nvPr>
            <p:ph type="body" idx="1"/>
          </p:nvPr>
        </p:nvSpPr>
        <p:spPr>
          <a:xfrm>
            <a:off x="4590288" y="5193792"/>
            <a:ext cx="6592824" cy="978408"/>
          </a:xfrm>
        </p:spPr>
        <p:txBody>
          <a:bodyPr vert="horz" lIns="91440" tIns="45720" rIns="91440" bIns="45720" rtlCol="0">
            <a:noAutofit/>
          </a:bodyPr>
          <a:lstStyle>
            <a:lvl1pPr marL="0" indent="0">
              <a:buNone/>
              <a:defRPr lang="en-US" sz="1600">
                <a:solidFill>
                  <a:schemeClr val="bg1"/>
                </a:solidFill>
              </a:defRPr>
            </a:lvl1pPr>
          </a:lstStyle>
          <a:p>
            <a:pPr marL="228600" lvl="0" indent="-228600"/>
            <a:r>
              <a:rPr lang="en-US" noProof="0"/>
              <a:t>Click to edit Master text styles</a:t>
            </a:r>
          </a:p>
        </p:txBody>
      </p:sp>
    </p:spTree>
    <p:extLst>
      <p:ext uri="{BB962C8B-B14F-4D97-AF65-F5344CB8AC3E}">
        <p14:creationId xmlns:p14="http://schemas.microsoft.com/office/powerpoint/2010/main" val="3411308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1 Content_2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6836125" y="0"/>
            <a:ext cx="5355875"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4" name="Text Placeholder 12">
            <a:extLst>
              <a:ext uri="{FF2B5EF4-FFF2-40B4-BE49-F238E27FC236}">
                <a16:creationId xmlns:a16="http://schemas.microsoft.com/office/drawing/2014/main" id="{C7F0E85E-786D-44FC-A9C8-8853277D7C38}"/>
              </a:ext>
            </a:extLst>
          </p:cNvPr>
          <p:cNvSpPr>
            <a:spLocks noGrp="1"/>
          </p:cNvSpPr>
          <p:nvPr>
            <p:ph type="body" sz="quarter" idx="12"/>
          </p:nvPr>
        </p:nvSpPr>
        <p:spPr>
          <a:xfrm>
            <a:off x="4386558"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noProof="0"/>
              <a:t>Click to edit Master text styles</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647700"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noProof="0"/>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6891564" cy="830997"/>
          </a:xfrm>
        </p:spPr>
        <p:txBody>
          <a:bodyPr vert="horz" wrap="square" lIns="0" tIns="45720" rIns="91440" bIns="45720" rtlCol="0" anchor="t">
            <a:noAutofit/>
          </a:bodyPr>
          <a:lstStyle>
            <a:lvl1pPr>
              <a:defRPr lang="en-GB" sz="2400">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906451" y="1981200"/>
            <a:ext cx="548640" cy="548640"/>
          </a:xfrm>
        </p:spPr>
        <p:txBody>
          <a:bodyPr lIns="0" tIns="0" rIns="0" bIns="0" anchor="ctr">
            <a:noAutofit/>
          </a:bodyPr>
          <a:lstStyle>
            <a:lvl1pPr marL="0" indent="0" algn="ctr">
              <a:buNone/>
              <a:defRPr sz="1400"/>
            </a:lvl1pPr>
          </a:lstStyle>
          <a:p>
            <a:pPr lvl="0"/>
            <a:r>
              <a:rPr lang="en-US" noProof="0"/>
              <a:t>Icon</a:t>
            </a:r>
          </a:p>
        </p:txBody>
      </p:sp>
      <p:sp>
        <p:nvSpPr>
          <p:cNvPr id="17" name="Content Placeholder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5645309" y="1981200"/>
            <a:ext cx="548640" cy="548640"/>
          </a:xfrm>
        </p:spPr>
        <p:txBody>
          <a:bodyPr lIns="0" tIns="0" rIns="0" bIns="0" anchor="ctr">
            <a:noAutofit/>
          </a:bodyPr>
          <a:lstStyle>
            <a:lvl1pPr marL="0" indent="0" algn="ctr">
              <a:buNone/>
              <a:defRPr sz="1400"/>
            </a:lvl1pPr>
          </a:lstStyle>
          <a:p>
            <a:pPr lvl="0"/>
            <a:r>
              <a:rPr lang="en-US" noProof="0"/>
              <a:t>Icon</a:t>
            </a:r>
          </a:p>
        </p:txBody>
      </p:sp>
      <p:sp>
        <p:nvSpPr>
          <p:cNvPr id="18" name="Slide Number Placeholder 7">
            <a:extLst>
              <a:ext uri="{FF2B5EF4-FFF2-40B4-BE49-F238E27FC236}">
                <a16:creationId xmlns:a16="http://schemas.microsoft.com/office/drawing/2014/main" id="{8728750D-82C7-4A8D-A7C7-554934667964}"/>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2772049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2 Content_3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4" name="Text Placeholder 12">
            <a:extLst>
              <a:ext uri="{FF2B5EF4-FFF2-40B4-BE49-F238E27FC236}">
                <a16:creationId xmlns:a16="http://schemas.microsoft.com/office/drawing/2014/main" id="{C7F0E85E-786D-44FC-A9C8-8853277D7C38}"/>
              </a:ext>
            </a:extLst>
          </p:cNvPr>
          <p:cNvSpPr>
            <a:spLocks noGrp="1"/>
          </p:cNvSpPr>
          <p:nvPr>
            <p:ph type="body" sz="quarter" idx="12"/>
          </p:nvPr>
        </p:nvSpPr>
        <p:spPr>
          <a:xfrm>
            <a:off x="3888842"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noProof="0"/>
              <a:t>Click to edit Master text styles</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647700"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noProof="0"/>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562100"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7" name="Content Placeholder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4803242"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8" name="Text Placeholder 12">
            <a:extLst>
              <a:ext uri="{FF2B5EF4-FFF2-40B4-BE49-F238E27FC236}">
                <a16:creationId xmlns:a16="http://schemas.microsoft.com/office/drawing/2014/main" id="{DEF523FD-B1FC-40A7-93AA-389CB38E17C0}"/>
              </a:ext>
            </a:extLst>
          </p:cNvPr>
          <p:cNvSpPr>
            <a:spLocks noGrp="1"/>
          </p:cNvSpPr>
          <p:nvPr>
            <p:ph type="body" sz="quarter" idx="15"/>
          </p:nvPr>
        </p:nvSpPr>
        <p:spPr>
          <a:xfrm>
            <a:off x="7129985"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noProof="0"/>
              <a:t>Click to edit Master text styles</a:t>
            </a:r>
          </a:p>
        </p:txBody>
      </p:sp>
      <p:sp>
        <p:nvSpPr>
          <p:cNvPr id="10" name="Content Placeholder 15">
            <a:extLst>
              <a:ext uri="{FF2B5EF4-FFF2-40B4-BE49-F238E27FC236}">
                <a16:creationId xmlns:a16="http://schemas.microsoft.com/office/drawing/2014/main" id="{B60C8CC8-C869-4395-B389-D76DF4A56AA1}"/>
              </a:ext>
            </a:extLst>
          </p:cNvPr>
          <p:cNvSpPr>
            <a:spLocks noGrp="1"/>
          </p:cNvSpPr>
          <p:nvPr>
            <p:ph sz="quarter" idx="16" hasCustomPrompt="1"/>
          </p:nvPr>
        </p:nvSpPr>
        <p:spPr>
          <a:xfrm>
            <a:off x="8044385"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1" name="Slide Number Placeholder 7">
            <a:extLst>
              <a:ext uri="{FF2B5EF4-FFF2-40B4-BE49-F238E27FC236}">
                <a16:creationId xmlns:a16="http://schemas.microsoft.com/office/drawing/2014/main" id="{E10AF5F6-7B7D-4CE6-A1D0-2F46804D3CE7}"/>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105480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3 Content_2 column Vertical">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809750" y="1847927"/>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noProof="0"/>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2304413"/>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1" name="Text Placeholder 12">
            <a:extLst>
              <a:ext uri="{FF2B5EF4-FFF2-40B4-BE49-F238E27FC236}">
                <a16:creationId xmlns:a16="http://schemas.microsoft.com/office/drawing/2014/main" id="{C3BB8EAB-4266-4938-A8CB-6D18C938017F}"/>
              </a:ext>
            </a:extLst>
          </p:cNvPr>
          <p:cNvSpPr>
            <a:spLocks noGrp="1"/>
          </p:cNvSpPr>
          <p:nvPr>
            <p:ph type="body" sz="quarter" idx="14"/>
          </p:nvPr>
        </p:nvSpPr>
        <p:spPr>
          <a:xfrm>
            <a:off x="1809750" y="4048520"/>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noProof="0"/>
              <a:t>Click to edit Master text styles</a:t>
            </a:r>
          </a:p>
        </p:txBody>
      </p:sp>
      <p:sp>
        <p:nvSpPr>
          <p:cNvPr id="12" name="Content Placeholder 15">
            <a:extLst>
              <a:ext uri="{FF2B5EF4-FFF2-40B4-BE49-F238E27FC236}">
                <a16:creationId xmlns:a16="http://schemas.microsoft.com/office/drawing/2014/main" id="{716D363C-A0A5-4FB1-8CC2-850C0CD9F4E7}"/>
              </a:ext>
            </a:extLst>
          </p:cNvPr>
          <p:cNvSpPr>
            <a:spLocks noGrp="1"/>
          </p:cNvSpPr>
          <p:nvPr>
            <p:ph sz="quarter" idx="15" hasCustomPrompt="1"/>
          </p:nvPr>
        </p:nvSpPr>
        <p:spPr>
          <a:xfrm>
            <a:off x="647700" y="4505006"/>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5" name="Slide Number Placeholder 7">
            <a:extLst>
              <a:ext uri="{FF2B5EF4-FFF2-40B4-BE49-F238E27FC236}">
                <a16:creationId xmlns:a16="http://schemas.microsoft.com/office/drawing/2014/main" id="{AAF4A39B-C3C3-4691-BB94-371047ADD50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2447190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4 Content_1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562100" y="1733627"/>
            <a:ext cx="2438400" cy="424807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noProof="0"/>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8" name="Slide Number Placeholder 7">
            <a:extLst>
              <a:ext uri="{FF2B5EF4-FFF2-40B4-BE49-F238E27FC236}">
                <a16:creationId xmlns:a16="http://schemas.microsoft.com/office/drawing/2014/main" id="{100F546D-5491-4A19-9725-5C920C5738B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2215973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5 Conten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562100" y="1733627"/>
            <a:ext cx="8534400" cy="4248073"/>
          </a:xfrm>
        </p:spPr>
        <p:txBody>
          <a:bodyPr vert="horz" wrap="square" lIns="0" tIns="45720" rIns="0" bIns="45720" rtlCol="0" anchor="t">
            <a:noAutofit/>
          </a:bodyPr>
          <a:lstStyle>
            <a:lvl1pPr>
              <a:defRPr lang="en-US" sz="1400" dirty="0" smtClean="0">
                <a:solidFill>
                  <a:schemeClr val="tx1"/>
                </a:solidFill>
                <a:latin typeface="+mn-lt"/>
                <a:ea typeface="+mj-ea"/>
                <a:cs typeface="+mj-cs"/>
              </a:defRPr>
            </a:lvl1pPr>
          </a:lstStyle>
          <a:p>
            <a:pPr marL="0" lvl="0">
              <a:lnSpc>
                <a:spcPct val="100000"/>
              </a:lnSpc>
              <a:spcBef>
                <a:spcPct val="0"/>
              </a:spcBef>
              <a:buNone/>
            </a:pPr>
            <a:r>
              <a:rPr lang="en-US" noProof="0"/>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tx1"/>
                </a:solidFill>
              </a:defRPr>
            </a:lvl1pPr>
          </a:lstStyle>
          <a:p>
            <a:pPr lvl="0"/>
            <a:r>
              <a:rPr lang="en-US" noProof="0"/>
              <a:t>Icon</a:t>
            </a:r>
          </a:p>
        </p:txBody>
      </p:sp>
      <p:grpSp>
        <p:nvGrpSpPr>
          <p:cNvPr id="11" name="Group 10">
            <a:extLst>
              <a:ext uri="{FF2B5EF4-FFF2-40B4-BE49-F238E27FC236}">
                <a16:creationId xmlns:a16="http://schemas.microsoft.com/office/drawing/2014/main" id="{00AC1958-0DCB-4970-ADE3-E64DAAFC501D}"/>
              </a:ext>
            </a:extLst>
          </p:cNvPr>
          <p:cNvGrpSpPr/>
          <p:nvPr userDrawn="1"/>
        </p:nvGrpSpPr>
        <p:grpSpPr>
          <a:xfrm>
            <a:off x="0" y="6086479"/>
            <a:ext cx="12192000" cy="600974"/>
            <a:chOff x="0" y="6086479"/>
            <a:chExt cx="12192000" cy="600974"/>
          </a:xfrm>
        </p:grpSpPr>
        <p:sp>
          <p:nvSpPr>
            <p:cNvPr id="12" name="Rectangle 11">
              <a:extLst>
                <a:ext uri="{FF2B5EF4-FFF2-40B4-BE49-F238E27FC236}">
                  <a16:creationId xmlns:a16="http://schemas.microsoft.com/office/drawing/2014/main" id="{9E71A8D8-5A28-4968-9E80-110E9CB88F92}"/>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Oval 13">
              <a:extLst>
                <a:ext uri="{FF2B5EF4-FFF2-40B4-BE49-F238E27FC236}">
                  <a16:creationId xmlns:a16="http://schemas.microsoft.com/office/drawing/2014/main" id="{7239C02C-1FAD-4E73-AB32-5A30A946A44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5" name="Slide Number Placeholder 5">
            <a:extLst>
              <a:ext uri="{FF2B5EF4-FFF2-40B4-BE49-F238E27FC236}">
                <a16:creationId xmlns:a16="http://schemas.microsoft.com/office/drawing/2014/main" id="{FF40D550-A563-4E50-AEE9-6D9D19499F9F}"/>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Tree>
    <p:extLst>
      <p:ext uri="{BB962C8B-B14F-4D97-AF65-F5344CB8AC3E}">
        <p14:creationId xmlns:p14="http://schemas.microsoft.com/office/powerpoint/2010/main" val="1830657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90F2147C-DDBF-4431-95AC-650CCE32FC7A}"/>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tx1"/>
                </a:solidFill>
              </a:defRPr>
            </a:lvl1pPr>
          </a:lstStyle>
          <a:p>
            <a:pPr algn="ctr"/>
            <a:fld id="{817179DE-9BF3-494C-804F-0C7C90AC8700}" type="slidenum">
              <a:rPr lang="en-US" noProof="0" smtClean="0"/>
              <a:pPr algn="ctr"/>
              <a:t>‹#›</a:t>
            </a:fld>
            <a:endParaRPr lang="en-US" noProof="0" dirty="0"/>
          </a:p>
        </p:txBody>
      </p:sp>
      <p:sp>
        <p:nvSpPr>
          <p:cNvPr id="2" name="Title Placeholder 1">
            <a:extLst>
              <a:ext uri="{FF2B5EF4-FFF2-40B4-BE49-F238E27FC236}">
                <a16:creationId xmlns:a16="http://schemas.microsoft.com/office/drawing/2014/main" id="{224C3681-351A-40D9-8C08-632E98237C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607CEF16-92A3-4A77-B95D-A9DB52319F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09677071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9" r:id="rId10"/>
    <p:sldLayoutId id="2147483688" r:id="rId11"/>
    <p:sldLayoutId id="2147483655" r:id="rId12"/>
    <p:sldLayoutId id="2147483690" r:id="rId13"/>
    <p:sldLayoutId id="2147483672" r:id="rId14"/>
    <p:sldLayoutId id="2147483673" r:id="rId15"/>
    <p:sldLayoutId id="2147483674" r:id="rId16"/>
    <p:sldLayoutId id="2147483675" r:id="rId17"/>
    <p:sldLayoutId id="2147483676" r:id="rId18"/>
    <p:sldLayoutId id="2147483677" r:id="rId19"/>
    <p:sldLayoutId id="214748367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76969C88-B244-455D-A017-012B25B1ACDD}" type="datetimeFigureOut">
              <a:rPr lang="en-US" smtClean="0"/>
              <a:pPr/>
              <a:t>9/7/2021</a:t>
            </a:fld>
            <a:endParaRPr lang="en-US"/>
          </a:p>
        </p:txBody>
      </p:sp>
      <p:sp>
        <p:nvSpPr>
          <p:cNvPr id="5" name="Footer Placeholder 4">
            <a:extLst>
              <a:ext uri="{FF2B5EF4-FFF2-40B4-BE49-F238E27FC236}">
                <a16:creationId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17438270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480">
          <p15:clr>
            <a:srgbClr val="F26B43"/>
          </p15:clr>
        </p15:guide>
        <p15:guide id="3" pos="960">
          <p15:clr>
            <a:srgbClr val="F26B43"/>
          </p15:clr>
        </p15:guide>
        <p15:guide id="4" pos="1440">
          <p15:clr>
            <a:srgbClr val="F26B43"/>
          </p15:clr>
        </p15:guide>
        <p15:guide id="5" pos="1920">
          <p15:clr>
            <a:srgbClr val="F26B43"/>
          </p15:clr>
        </p15:guide>
        <p15:guide id="6" pos="2400">
          <p15:clr>
            <a:srgbClr val="F26B43"/>
          </p15:clr>
        </p15:guide>
        <p15:guide id="7" pos="2880">
          <p15:clr>
            <a:srgbClr val="F26B43"/>
          </p15:clr>
        </p15:guide>
        <p15:guide id="8" pos="3360">
          <p15:clr>
            <a:srgbClr val="F26B43"/>
          </p15:clr>
        </p15:guide>
        <p15:guide id="9" pos="3840">
          <p15:clr>
            <a:srgbClr val="F26B43"/>
          </p15:clr>
        </p15:guide>
        <p15:guide id="10" pos="4320">
          <p15:clr>
            <a:srgbClr val="F26B43"/>
          </p15:clr>
        </p15:guide>
        <p15:guide id="11" pos="4800">
          <p15:clr>
            <a:srgbClr val="F26B43"/>
          </p15:clr>
        </p15:guide>
        <p15:guide id="12" pos="5280">
          <p15:clr>
            <a:srgbClr val="F26B43"/>
          </p15:clr>
        </p15:guide>
        <p15:guide id="13" pos="5760">
          <p15:clr>
            <a:srgbClr val="F26B43"/>
          </p15:clr>
        </p15:guide>
        <p15:guide id="14" pos="6240">
          <p15:clr>
            <a:srgbClr val="F26B43"/>
          </p15:clr>
        </p15:guide>
        <p15:guide id="15" pos="6720">
          <p15:clr>
            <a:srgbClr val="F26B43"/>
          </p15:clr>
        </p15:guide>
        <p15:guide id="16" pos="7200">
          <p15:clr>
            <a:srgbClr val="F26B43"/>
          </p15:clr>
        </p15:guide>
        <p15:guide id="17" pos="7680">
          <p15:clr>
            <a:srgbClr val="F26B43"/>
          </p15:clr>
        </p15:guide>
        <p15:guide id="18" orient="horz">
          <p15:clr>
            <a:srgbClr val="F26B43"/>
          </p15:clr>
        </p15:guide>
        <p15:guide id="19" orient="horz" pos="480">
          <p15:clr>
            <a:srgbClr val="F26B43"/>
          </p15:clr>
        </p15:guide>
        <p15:guide id="20" orient="horz" pos="960">
          <p15:clr>
            <a:srgbClr val="F26B43"/>
          </p15:clr>
        </p15:guide>
        <p15:guide id="21" orient="horz" pos="1440">
          <p15:clr>
            <a:srgbClr val="F26B43"/>
          </p15:clr>
        </p15:guide>
        <p15:guide id="22" orient="horz" pos="1920">
          <p15:clr>
            <a:srgbClr val="F26B43"/>
          </p15:clr>
        </p15:guide>
        <p15:guide id="23" orient="horz" pos="2400">
          <p15:clr>
            <a:srgbClr val="F26B43"/>
          </p15:clr>
        </p15:guide>
        <p15:guide id="24" orient="horz" pos="2880">
          <p15:clr>
            <a:srgbClr val="F26B43"/>
          </p15:clr>
        </p15:guide>
        <p15:guide id="25" orient="horz" pos="3360">
          <p15:clr>
            <a:srgbClr val="F26B43"/>
          </p15:clr>
        </p15:guide>
        <p15:guide id="26" orient="horz" pos="3840">
          <p15:clr>
            <a:srgbClr val="F26B43"/>
          </p15:clr>
        </p15:guide>
        <p15:guide id="27" orient="horz" pos="432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24.emf"/><Relationship Id="rId5" Type="http://schemas.openxmlformats.org/officeDocument/2006/relationships/package" Target="../embeddings/Microsoft_Word_Document.docx"/><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1.xml"/><Relationship Id="rId1" Type="http://schemas.openxmlformats.org/officeDocument/2006/relationships/vmlDrawing" Target="../drawings/vmlDrawing2.vml"/><Relationship Id="rId5" Type="http://schemas.openxmlformats.org/officeDocument/2006/relationships/image" Target="../media/image26.emf"/><Relationship Id="rId4" Type="http://schemas.openxmlformats.org/officeDocument/2006/relationships/package" Target="../embeddings/Microsoft_Word_Document1.docx"/></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28.emf"/><Relationship Id="rId4" Type="http://schemas.openxmlformats.org/officeDocument/2006/relationships/package" Target="../embeddings/Microsoft_Word_Document2.docx"/></Relationships>
</file>

<file path=ppt/slides/_rels/slide1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jpeg"/><Relationship Id="rId1" Type="http://schemas.openxmlformats.org/officeDocument/2006/relationships/slideLayout" Target="../slideLayouts/slideLayout13.xml"/><Relationship Id="rId6" Type="http://schemas.openxmlformats.org/officeDocument/2006/relationships/image" Target="../media/image34.svg"/><Relationship Id="rId11" Type="http://schemas.openxmlformats.org/officeDocument/2006/relationships/hyperlink" Target="https://www.washoeschools.net/renohs" TargetMode="External"/><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washoeschools.net/renohs" TargetMode="External"/><Relationship Id="rId7"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5.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hyperlink" Target="https://auth.edgenuity.com/login/saml/student/washoeschool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jpeg"/><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1.xml"/><Relationship Id="rId5" Type="http://schemas.openxmlformats.org/officeDocument/2006/relationships/hyperlink" Target="https://www.youtube.com/watch?v=8YcrkabG4uU" TargetMode="External"/><Relationship Id="rId4" Type="http://schemas.openxmlformats.org/officeDocument/2006/relationships/hyperlink" Target="mailto:rmann@washoeschools.ne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Reno High School - Wikipedia">
            <a:extLst>
              <a:ext uri="{FF2B5EF4-FFF2-40B4-BE49-F238E27FC236}">
                <a16:creationId xmlns:a16="http://schemas.microsoft.com/office/drawing/2014/main" id="{3BAE773B-C9D7-499C-A316-51D0C34AD5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82784">
            <a:off x="6606890" y="385725"/>
            <a:ext cx="2369133" cy="236913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Placeholder 13" descr="Three people sitting at picnic table">
            <a:extLst>
              <a:ext uri="{FF2B5EF4-FFF2-40B4-BE49-F238E27FC236}">
                <a16:creationId xmlns:a16="http://schemas.microsoft.com/office/drawing/2014/main" id="{0B90EB26-97FD-4B8B-86E0-B00589E0946D}"/>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a:xfrm>
            <a:off x="-1" y="0"/>
            <a:ext cx="6676568" cy="6858000"/>
          </a:xfrm>
        </p:spPr>
      </p:pic>
      <p:sp>
        <p:nvSpPr>
          <p:cNvPr id="2" name="Title 1" descr="title">
            <a:extLst>
              <a:ext uri="{FF2B5EF4-FFF2-40B4-BE49-F238E27FC236}">
                <a16:creationId xmlns:a16="http://schemas.microsoft.com/office/drawing/2014/main" id="{28BAA8DA-C40B-4AB9-9407-30FB70335152}"/>
              </a:ext>
            </a:extLst>
          </p:cNvPr>
          <p:cNvSpPr>
            <a:spLocks noGrp="1"/>
          </p:cNvSpPr>
          <p:nvPr>
            <p:ph type="ctrTitle"/>
          </p:nvPr>
        </p:nvSpPr>
        <p:spPr>
          <a:xfrm>
            <a:off x="7878151" y="1168578"/>
            <a:ext cx="4379976" cy="3611880"/>
          </a:xfrm>
        </p:spPr>
        <p:txBody>
          <a:bodyPr/>
          <a:lstStyle/>
          <a:p>
            <a:pPr algn="ctr"/>
            <a:r>
              <a:rPr lang="en-US" sz="5000" dirty="0">
                <a:solidFill>
                  <a:schemeClr val="accent2">
                    <a:lumMod val="50000"/>
                    <a:lumOff val="50000"/>
                  </a:schemeClr>
                </a:solidFill>
              </a:rPr>
              <a:t>Welcome</a:t>
            </a:r>
            <a:r>
              <a:rPr lang="en-US" dirty="0"/>
              <a:t> </a:t>
            </a:r>
            <a:r>
              <a:rPr lang="en-US" sz="5000" dirty="0">
                <a:solidFill>
                  <a:srgbClr val="FF0000"/>
                </a:solidFill>
              </a:rPr>
              <a:t>Huskies</a:t>
            </a:r>
            <a:br>
              <a:rPr lang="en-US" dirty="0"/>
            </a:br>
            <a:r>
              <a:rPr lang="en-US" dirty="0"/>
              <a:t>to the </a:t>
            </a:r>
            <a:br>
              <a:rPr lang="en-US" dirty="0"/>
            </a:br>
            <a:r>
              <a:rPr lang="en-US" dirty="0"/>
              <a:t>2021-2022 </a:t>
            </a:r>
            <a:br>
              <a:rPr lang="en-US" dirty="0"/>
            </a:br>
            <a:r>
              <a:rPr lang="en-US" dirty="0"/>
              <a:t>School Year!</a:t>
            </a:r>
            <a:br>
              <a:rPr lang="en-US" dirty="0"/>
            </a:br>
            <a:endParaRPr lang="en-US" dirty="0"/>
          </a:p>
        </p:txBody>
      </p:sp>
      <p:sp>
        <p:nvSpPr>
          <p:cNvPr id="12" name="Subtitle 11" descr="subtitle">
            <a:extLst>
              <a:ext uri="{FF2B5EF4-FFF2-40B4-BE49-F238E27FC236}">
                <a16:creationId xmlns:a16="http://schemas.microsoft.com/office/drawing/2014/main" id="{B28A8D9C-5123-4D2B-9272-016EF90E0E50}"/>
              </a:ext>
            </a:extLst>
          </p:cNvPr>
          <p:cNvSpPr>
            <a:spLocks noGrp="1"/>
          </p:cNvSpPr>
          <p:nvPr>
            <p:ph type="subTitle" idx="1"/>
          </p:nvPr>
        </p:nvSpPr>
        <p:spPr>
          <a:xfrm>
            <a:off x="7389079" y="5392400"/>
            <a:ext cx="4178808" cy="987617"/>
          </a:xfrm>
        </p:spPr>
        <p:txBody>
          <a:bodyPr/>
          <a:lstStyle/>
          <a:p>
            <a:r>
              <a:rPr lang="en-US" dirty="0">
                <a:solidFill>
                  <a:srgbClr val="248CD2"/>
                </a:solidFill>
              </a:rPr>
              <a:t>Ms. Regina Mann, M.A.</a:t>
            </a:r>
          </a:p>
          <a:p>
            <a:r>
              <a:rPr lang="en-US" dirty="0">
                <a:solidFill>
                  <a:srgbClr val="248CD2"/>
                </a:solidFill>
              </a:rPr>
              <a:t>rmann@washoeschools.net</a:t>
            </a:r>
          </a:p>
          <a:p>
            <a:endParaRPr lang="en-US" dirty="0"/>
          </a:p>
        </p:txBody>
      </p:sp>
      <p:grpSp>
        <p:nvGrpSpPr>
          <p:cNvPr id="4" name="Group 3">
            <a:extLst>
              <a:ext uri="{FF2B5EF4-FFF2-40B4-BE49-F238E27FC236}">
                <a16:creationId xmlns:a16="http://schemas.microsoft.com/office/drawing/2014/main" id="{EB664AAE-5AE9-41D7-8346-002B9F445323}"/>
              </a:ext>
              <a:ext uri="{C183D7F6-B498-43B3-948B-1728B52AA6E4}">
                <adec:decorative xmlns:adec="http://schemas.microsoft.com/office/drawing/2017/decorative" val="1"/>
              </a:ext>
            </a:extLst>
          </p:cNvPr>
          <p:cNvGrpSpPr/>
          <p:nvPr/>
        </p:nvGrpSpPr>
        <p:grpSpPr>
          <a:xfrm>
            <a:off x="-3740" y="0"/>
            <a:ext cx="6208649" cy="6858000"/>
            <a:chOff x="-3740" y="0"/>
            <a:chExt cx="6208649" cy="6858000"/>
          </a:xfrm>
        </p:grpSpPr>
        <p:sp>
          <p:nvSpPr>
            <p:cNvPr id="11" name="Freeform: Shape 10">
              <a:extLst>
                <a:ext uri="{FF2B5EF4-FFF2-40B4-BE49-F238E27FC236}">
                  <a16:creationId xmlns:a16="http://schemas.microsoft.com/office/drawing/2014/main"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Rectangle 8">
              <a:extLst>
                <a:ext uri="{FF2B5EF4-FFF2-40B4-BE49-F238E27FC236}">
                  <a16:creationId xmlns:a16="http://schemas.microsoft.com/office/drawing/2014/main"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255684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F8B8A51A-6D01-4D5D-A841-E558470274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2001" y="1524002"/>
            <a:ext cx="6096001" cy="4572000"/>
          </a:xfrm>
          <a:custGeom>
            <a:avLst/>
            <a:gdLst>
              <a:gd name="connsiteX0" fmla="*/ 1673074 w 4228094"/>
              <a:gd name="connsiteY0" fmla="*/ 230 h 1137038"/>
              <a:gd name="connsiteX1" fmla="*/ 3676781 w 4228094"/>
              <a:gd name="connsiteY1" fmla="*/ 298555 h 1137038"/>
              <a:gd name="connsiteX2" fmla="*/ 4025527 w 4228094"/>
              <a:gd name="connsiteY2" fmla="*/ 425010 h 1137038"/>
              <a:gd name="connsiteX3" fmla="*/ 4228094 w 4228094"/>
              <a:gd name="connsiteY3" fmla="*/ 494088 h 1137038"/>
              <a:gd name="connsiteX4" fmla="*/ 4228094 w 4228094"/>
              <a:gd name="connsiteY4" fmla="*/ 1137038 h 1137038"/>
              <a:gd name="connsiteX5" fmla="*/ 0 w 4228094"/>
              <a:gd name="connsiteY5" fmla="*/ 1137038 h 1137038"/>
              <a:gd name="connsiteX6" fmla="*/ 18109 w 4228094"/>
              <a:gd name="connsiteY6" fmla="*/ 1068877 h 1137038"/>
              <a:gd name="connsiteX7" fmla="*/ 362264 w 4228094"/>
              <a:gd name="connsiteY7" fmla="*/ 366637 h 1137038"/>
              <a:gd name="connsiteX8" fmla="*/ 1386499 w 4228094"/>
              <a:gd name="connsiteY8" fmla="*/ 1522 h 1137038"/>
              <a:gd name="connsiteX9" fmla="*/ 1673074 w 4228094"/>
              <a:gd name="connsiteY9" fmla="*/ 230 h 113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094" h="1137038">
                <a:moveTo>
                  <a:pt x="1673074" y="230"/>
                </a:moveTo>
                <a:cubicBezTo>
                  <a:pt x="2346512" y="4287"/>
                  <a:pt x="3048424" y="63583"/>
                  <a:pt x="3676781" y="298555"/>
                </a:cubicBezTo>
                <a:cubicBezTo>
                  <a:pt x="3793275" y="342114"/>
                  <a:pt x="3909477" y="384216"/>
                  <a:pt x="4025527" y="425010"/>
                </a:cubicBezTo>
                <a:lnTo>
                  <a:pt x="4228094" y="494088"/>
                </a:lnTo>
                <a:lnTo>
                  <a:pt x="4228094" y="1137038"/>
                </a:lnTo>
                <a:lnTo>
                  <a:pt x="0" y="1137038"/>
                </a:lnTo>
                <a:lnTo>
                  <a:pt x="18109" y="1068877"/>
                </a:lnTo>
                <a:cubicBezTo>
                  <a:pt x="95047" y="799139"/>
                  <a:pt x="194962" y="542008"/>
                  <a:pt x="362264" y="366637"/>
                </a:cubicBezTo>
                <a:cubicBezTo>
                  <a:pt x="622229" y="94062"/>
                  <a:pt x="1015836" y="6565"/>
                  <a:pt x="1386499" y="1522"/>
                </a:cubicBezTo>
                <a:cubicBezTo>
                  <a:pt x="1481245" y="198"/>
                  <a:pt x="1576869" y="-349"/>
                  <a:pt x="1673074"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4" name="Freeform: Shape 13">
            <a:extLst>
              <a:ext uri="{FF2B5EF4-FFF2-40B4-BE49-F238E27FC236}">
                <a16:creationId xmlns:a16="http://schemas.microsoft.com/office/drawing/2014/main" id="{B3583F5F-50B1-4C06-8A4C-52B531C923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0" y="370704"/>
            <a:ext cx="4485503" cy="6487296"/>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rgbClr val="F1C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cNvSpPr>
            <a:spLocks noGrp="1"/>
          </p:cNvSpPr>
          <p:nvPr>
            <p:ph type="ctrTitle"/>
          </p:nvPr>
        </p:nvSpPr>
        <p:spPr>
          <a:xfrm>
            <a:off x="718750" y="2286000"/>
            <a:ext cx="3048001" cy="2286000"/>
          </a:xfrm>
        </p:spPr>
        <p:txBody>
          <a:bodyPr anchor="ctr">
            <a:normAutofit/>
          </a:bodyPr>
          <a:lstStyle/>
          <a:p>
            <a:r>
              <a:rPr lang="en-US" sz="2200">
                <a:solidFill>
                  <a:srgbClr val="FFFFFF"/>
                </a:solidFill>
              </a:rPr>
              <a:t>Assignments/Grading</a:t>
            </a:r>
          </a:p>
        </p:txBody>
      </p:sp>
      <p:graphicFrame>
        <p:nvGraphicFramePr>
          <p:cNvPr id="6" name="Content Placeholder">
            <a:extLst>
              <a:ext uri="{FF2B5EF4-FFF2-40B4-BE49-F238E27FC236}">
                <a16:creationId xmlns:a16="http://schemas.microsoft.com/office/drawing/2014/main" id="{D0883D51-9002-444B-AC74-2C1AA13792B3}"/>
              </a:ext>
            </a:extLst>
          </p:cNvPr>
          <p:cNvGraphicFramePr>
            <a:graphicFrameLocks noGrp="1"/>
          </p:cNvGraphicFramePr>
          <p:nvPr>
            <p:ph idx="1"/>
            <p:extLst>
              <p:ext uri="{D42A27DB-BD31-4B8C-83A1-F6EECF244321}">
                <p14:modId xmlns:p14="http://schemas.microsoft.com/office/powerpoint/2010/main" val="2802227292"/>
              </p:ext>
            </p:extLst>
          </p:nvPr>
        </p:nvGraphicFramePr>
        <p:xfrm>
          <a:off x="5334000" y="762000"/>
          <a:ext cx="6096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2417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Two boys overlooking the side of a bridge.">
            <a:extLst>
              <a:ext uri="{FF2B5EF4-FFF2-40B4-BE49-F238E27FC236}">
                <a16:creationId xmlns:a16="http://schemas.microsoft.com/office/drawing/2014/main" id="{B4DB50D3-94C9-4471-8076-F037B6C11D8A}"/>
              </a:ext>
            </a:extLst>
          </p:cNvPr>
          <p:cNvPicPr>
            <a:picLocks noGrp="1" noChangeAspect="1"/>
          </p:cNvPicPr>
          <p:nvPr>
            <p:ph type="pic" sz="quarter" idx="10"/>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1" y="8709"/>
            <a:ext cx="12192000" cy="6858000"/>
          </a:xfrm>
        </p:spPr>
      </p:pic>
      <p:grpSp>
        <p:nvGrpSpPr>
          <p:cNvPr id="7" name="Group 6">
            <a:extLst>
              <a:ext uri="{FF2B5EF4-FFF2-40B4-BE49-F238E27FC236}">
                <a16:creationId xmlns:a16="http://schemas.microsoft.com/office/drawing/2014/main" id="{F5325EDA-7343-463C-83EC-5D799E8B8195}"/>
              </a:ext>
              <a:ext uri="{C183D7F6-B498-43B3-948B-1728B52AA6E4}">
                <adec:decorative xmlns:adec="http://schemas.microsoft.com/office/drawing/2017/decorative" val="1"/>
              </a:ext>
            </a:extLst>
          </p:cNvPr>
          <p:cNvGrpSpPr/>
          <p:nvPr/>
        </p:nvGrpSpPr>
        <p:grpSpPr>
          <a:xfrm>
            <a:off x="9621170" y="0"/>
            <a:ext cx="2570831" cy="6858001"/>
            <a:chOff x="9621170" y="0"/>
            <a:chExt cx="2570831" cy="6858001"/>
          </a:xfrm>
        </p:grpSpPr>
        <p:sp>
          <p:nvSpPr>
            <p:cNvPr id="32" name="Freeform: Shape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p:txBody>
          <a:bodyPr/>
          <a:lstStyle/>
          <a:p>
            <a:r>
              <a:rPr lang="en-US" dirty="0"/>
              <a:t>Other resources (found in Teams)</a:t>
            </a:r>
          </a:p>
        </p:txBody>
      </p:sp>
      <p:sp>
        <p:nvSpPr>
          <p:cNvPr id="31" name="Text Placeholder 30" descr="Slide content">
            <a:extLst>
              <a:ext uri="{FF2B5EF4-FFF2-40B4-BE49-F238E27FC236}">
                <a16:creationId xmlns:a16="http://schemas.microsoft.com/office/drawing/2014/main" id="{A7DE1A1C-1BA0-439B-99B1-C80C5806DEFB}"/>
              </a:ext>
            </a:extLst>
          </p:cNvPr>
          <p:cNvSpPr>
            <a:spLocks noGrp="1"/>
          </p:cNvSpPr>
          <p:nvPr>
            <p:ph type="body" sz="quarter" idx="11"/>
          </p:nvPr>
        </p:nvSpPr>
        <p:spPr>
          <a:xfrm>
            <a:off x="1562100" y="1733627"/>
            <a:ext cx="2916594" cy="4248073"/>
          </a:xfrm>
        </p:spPr>
        <p:txBody>
          <a:bodyPr/>
          <a:lstStyle/>
          <a:p>
            <a:endParaRPr lang="en-US" sz="1600" dirty="0"/>
          </a:p>
          <a:p>
            <a:r>
              <a:rPr lang="en-US" sz="1600" dirty="0"/>
              <a:t>Tips for Student Success</a:t>
            </a:r>
          </a:p>
          <a:p>
            <a:r>
              <a:rPr lang="en-US" sz="1600" dirty="0"/>
              <a:t>Metacognitive Markers</a:t>
            </a:r>
          </a:p>
          <a:p>
            <a:r>
              <a:rPr lang="en-US" sz="1600" dirty="0"/>
              <a:t>Student Guide to On-Line Learning</a:t>
            </a:r>
          </a:p>
          <a:p>
            <a:r>
              <a:rPr lang="en-US" sz="1600" dirty="0"/>
              <a:t>Edgenuity Student Orientation Form</a:t>
            </a:r>
          </a:p>
          <a:p>
            <a:r>
              <a:rPr lang="en-US" sz="1600" dirty="0"/>
              <a:t>What can I work on in the Computer Lab?</a:t>
            </a:r>
          </a:p>
          <a:p>
            <a:r>
              <a:rPr lang="en-US" sz="1600" dirty="0"/>
              <a:t>Edgenuity Start Guide (same information as on the YouTube video in print form)</a:t>
            </a:r>
          </a:p>
          <a:p>
            <a:endParaRPr lang="en-US" sz="1600" dirty="0"/>
          </a:p>
          <a:p>
            <a:pPr marL="0" indent="0">
              <a:buNone/>
            </a:pPr>
            <a:endParaRPr lang="en-US" dirty="0"/>
          </a:p>
        </p:txBody>
      </p:sp>
      <p:grpSp>
        <p:nvGrpSpPr>
          <p:cNvPr id="5" name="Group 4">
            <a:extLst>
              <a:ext uri="{FF2B5EF4-FFF2-40B4-BE49-F238E27FC236}">
                <a16:creationId xmlns:a16="http://schemas.microsoft.com/office/drawing/2014/main" id="{1A141F7B-AE96-45F9-BC57-F7C86174910A}"/>
              </a:ext>
              <a:ext uri="{C183D7F6-B498-43B3-948B-1728B52AA6E4}">
                <adec:decorative xmlns:adec="http://schemas.microsoft.com/office/drawing/2017/decorative" val="1"/>
              </a:ext>
            </a:extLst>
          </p:cNvPr>
          <p:cNvGrpSpPr/>
          <p:nvPr/>
        </p:nvGrpSpPr>
        <p:grpSpPr>
          <a:xfrm>
            <a:off x="0" y="6086479"/>
            <a:ext cx="12192000" cy="600974"/>
            <a:chOff x="0" y="6086479"/>
            <a:chExt cx="12192000" cy="600974"/>
          </a:xfrm>
        </p:grpSpPr>
        <p:sp>
          <p:nvSpPr>
            <p:cNvPr id="14" name="Rectangle 13">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Slide Number Placeholder 5" descr="Slide number">
            <a:extLst>
              <a:ext uri="{FF2B5EF4-FFF2-40B4-BE49-F238E27FC236}">
                <a16:creationId xmlns:a16="http://schemas.microsoft.com/office/drawing/2014/main" id="{0FD571BD-7BCF-4777-BAD5-51B3EB30BBF7}"/>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11</a:t>
            </a:fld>
            <a:endParaRPr lang="en-US" sz="1200" dirty="0">
              <a:solidFill>
                <a:schemeClr val="bg1"/>
              </a:solidFill>
            </a:endParaRPr>
          </a:p>
        </p:txBody>
      </p:sp>
      <p:graphicFrame>
        <p:nvGraphicFramePr>
          <p:cNvPr id="10" name="Object 9">
            <a:extLst>
              <a:ext uri="{FF2B5EF4-FFF2-40B4-BE49-F238E27FC236}">
                <a16:creationId xmlns:a16="http://schemas.microsoft.com/office/drawing/2014/main" id="{BBF5DD5A-EC3D-45D2-9654-42A90B235D16}"/>
              </a:ext>
            </a:extLst>
          </p:cNvPr>
          <p:cNvGraphicFramePr>
            <a:graphicFrameLocks noChangeAspect="1"/>
          </p:cNvGraphicFramePr>
          <p:nvPr>
            <p:extLst>
              <p:ext uri="{D42A27DB-BD31-4B8C-83A1-F6EECF244321}">
                <p14:modId xmlns:p14="http://schemas.microsoft.com/office/powerpoint/2010/main" val="407859978"/>
              </p:ext>
            </p:extLst>
          </p:nvPr>
        </p:nvGraphicFramePr>
        <p:xfrm>
          <a:off x="8394130" y="419509"/>
          <a:ext cx="3378045" cy="4248073"/>
        </p:xfrm>
        <a:graphic>
          <a:graphicData uri="http://schemas.openxmlformats.org/presentationml/2006/ole">
            <mc:AlternateContent xmlns:mc="http://schemas.openxmlformats.org/markup-compatibility/2006">
              <mc:Choice xmlns:v="urn:schemas-microsoft-com:vml" Requires="v">
                <p:oleObj spid="_x0000_s31778" name="Document" r:id="rId5" imgW="6922053" imgH="8704458" progId="Word.Document.12">
                  <p:embed/>
                </p:oleObj>
              </mc:Choice>
              <mc:Fallback>
                <p:oleObj name="Document" r:id="rId5" imgW="6922053" imgH="8704458" progId="Word.Document.12">
                  <p:embed/>
                  <p:pic>
                    <p:nvPicPr>
                      <p:cNvPr id="0" name=""/>
                      <p:cNvPicPr/>
                      <p:nvPr/>
                    </p:nvPicPr>
                    <p:blipFill>
                      <a:blip r:embed="rId6"/>
                      <a:stretch>
                        <a:fillRect/>
                      </a:stretch>
                    </p:blipFill>
                    <p:spPr>
                      <a:xfrm>
                        <a:off x="8394130" y="419509"/>
                        <a:ext cx="3378045" cy="4248073"/>
                      </a:xfrm>
                      <a:prstGeom prst="rect">
                        <a:avLst/>
                      </a:prstGeom>
                    </p:spPr>
                  </p:pic>
                </p:oleObj>
              </mc:Fallback>
            </mc:AlternateContent>
          </a:graphicData>
        </a:graphic>
      </p:graphicFrame>
    </p:spTree>
    <p:extLst>
      <p:ext uri="{BB962C8B-B14F-4D97-AF65-F5344CB8AC3E}">
        <p14:creationId xmlns:p14="http://schemas.microsoft.com/office/powerpoint/2010/main" val="3422676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13" name="Picture Placeholder 12" descr="arial view of spiral staircase">
            <a:extLst>
              <a:ext uri="{FF2B5EF4-FFF2-40B4-BE49-F238E27FC236}">
                <a16:creationId xmlns:a16="http://schemas.microsoft.com/office/drawing/2014/main" id="{FEB910A3-4C94-4A0C-AC72-88985A7BA967}"/>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6464300" y="0"/>
            <a:ext cx="5727700" cy="6858000"/>
          </a:xfrm>
        </p:spPr>
      </p:pic>
      <p:sp>
        <p:nvSpPr>
          <p:cNvPr id="8" name="Rectangle 7">
            <a:extLst>
              <a:ext uri="{FF2B5EF4-FFF2-40B4-BE49-F238E27FC236}">
                <a16:creationId xmlns:a16="http://schemas.microsoft.com/office/drawing/2014/main" id="{4E4A96D9-2D70-4D9E-B61C-9B23F3FD5161}"/>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descr="slide number">
            <a:extLst>
              <a:ext uri="{FF2B5EF4-FFF2-40B4-BE49-F238E27FC236}">
                <a16:creationId xmlns:a16="http://schemas.microsoft.com/office/drawing/2014/main" id="{D65CFEB2-BC19-4647-937B-40854EE88A8C}"/>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12</a:t>
            </a:fld>
            <a:endParaRPr lang="en-US" sz="1200" dirty="0">
              <a:solidFill>
                <a:schemeClr val="bg1"/>
              </a:solidFill>
            </a:endParaRPr>
          </a:p>
        </p:txBody>
      </p:sp>
      <p:graphicFrame>
        <p:nvGraphicFramePr>
          <p:cNvPr id="9" name="Object 8">
            <a:extLst>
              <a:ext uri="{FF2B5EF4-FFF2-40B4-BE49-F238E27FC236}">
                <a16:creationId xmlns:a16="http://schemas.microsoft.com/office/drawing/2014/main" id="{60AB50B4-B179-4B3A-B292-993F65DFD828}"/>
              </a:ext>
            </a:extLst>
          </p:cNvPr>
          <p:cNvGraphicFramePr>
            <a:graphicFrameLocks noChangeAspect="1"/>
          </p:cNvGraphicFramePr>
          <p:nvPr>
            <p:extLst>
              <p:ext uri="{D42A27DB-BD31-4B8C-83A1-F6EECF244321}">
                <p14:modId xmlns:p14="http://schemas.microsoft.com/office/powerpoint/2010/main" val="3963892240"/>
              </p:ext>
            </p:extLst>
          </p:nvPr>
        </p:nvGraphicFramePr>
        <p:xfrm>
          <a:off x="1716833" y="623523"/>
          <a:ext cx="3629201" cy="5599667"/>
        </p:xfrm>
        <a:graphic>
          <a:graphicData uri="http://schemas.openxmlformats.org/presentationml/2006/ole">
            <mc:AlternateContent xmlns:mc="http://schemas.openxmlformats.org/markup-compatibility/2006">
              <mc:Choice xmlns:v="urn:schemas-microsoft-com:vml" Requires="v">
                <p:oleObj spid="_x0000_s32802" name="Document" r:id="rId4" imgW="5949456" imgH="9180981" progId="Word.Document.12">
                  <p:embed/>
                </p:oleObj>
              </mc:Choice>
              <mc:Fallback>
                <p:oleObj name="Document" r:id="rId4" imgW="5949456" imgH="9180981" progId="Word.Document.12">
                  <p:embed/>
                  <p:pic>
                    <p:nvPicPr>
                      <p:cNvPr id="8" name="Object 7">
                        <a:extLst>
                          <a:ext uri="{FF2B5EF4-FFF2-40B4-BE49-F238E27FC236}">
                            <a16:creationId xmlns:a16="http://schemas.microsoft.com/office/drawing/2014/main" id="{F5AC13E9-9F35-4C83-9B2D-3286B7285FDE}"/>
                          </a:ext>
                        </a:extLst>
                      </p:cNvPr>
                      <p:cNvPicPr/>
                      <p:nvPr/>
                    </p:nvPicPr>
                    <p:blipFill>
                      <a:blip r:embed="rId5"/>
                      <a:stretch>
                        <a:fillRect/>
                      </a:stretch>
                    </p:blipFill>
                    <p:spPr>
                      <a:xfrm>
                        <a:off x="1716833" y="623523"/>
                        <a:ext cx="3629201" cy="5599667"/>
                      </a:xfrm>
                      <a:prstGeom prst="rect">
                        <a:avLst/>
                      </a:prstGeom>
                    </p:spPr>
                  </p:pic>
                </p:oleObj>
              </mc:Fallback>
            </mc:AlternateContent>
          </a:graphicData>
        </a:graphic>
      </p:graphicFrame>
    </p:spTree>
    <p:extLst>
      <p:ext uri="{BB962C8B-B14F-4D97-AF65-F5344CB8AC3E}">
        <p14:creationId xmlns:p14="http://schemas.microsoft.com/office/powerpoint/2010/main" val="307731235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9218" name="Picture 2" descr="Six foot social-distancing will not always be enough for COVID-19 ...">
            <a:extLst>
              <a:ext uri="{FF2B5EF4-FFF2-40B4-BE49-F238E27FC236}">
                <a16:creationId xmlns:a16="http://schemas.microsoft.com/office/drawing/2014/main" id="{3DB27C84-5914-45F0-8AC4-702ADEB4E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83" y="195943"/>
            <a:ext cx="8118397" cy="5402424"/>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F5325EDA-7343-463C-83EC-5D799E8B8195}"/>
              </a:ext>
              <a:ext uri="{C183D7F6-B498-43B3-948B-1728B52AA6E4}">
                <adec:decorative xmlns:adec="http://schemas.microsoft.com/office/drawing/2017/decorative" val="1"/>
              </a:ext>
            </a:extLst>
          </p:cNvPr>
          <p:cNvGrpSpPr/>
          <p:nvPr/>
        </p:nvGrpSpPr>
        <p:grpSpPr>
          <a:xfrm>
            <a:off x="9621169" y="0"/>
            <a:ext cx="2570831" cy="6858001"/>
            <a:chOff x="9621170" y="0"/>
            <a:chExt cx="2570831" cy="6858001"/>
          </a:xfrm>
        </p:grpSpPr>
        <p:sp>
          <p:nvSpPr>
            <p:cNvPr id="32" name="Freeform: Shape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accent1">
                <a:lumMod val="7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accent1">
                <a:lumMod val="7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itle 41" descr="title">
            <a:extLst>
              <a:ext uri="{FF2B5EF4-FFF2-40B4-BE49-F238E27FC236}">
                <a16:creationId xmlns:a16="http://schemas.microsoft.com/office/drawing/2014/main" id="{72FCEAE4-FA74-4446-B2F5-9AFA2DA139A2}"/>
              </a:ext>
            </a:extLst>
          </p:cNvPr>
          <p:cNvSpPr>
            <a:spLocks noGrp="1"/>
          </p:cNvSpPr>
          <p:nvPr>
            <p:ph type="ctrTitle"/>
          </p:nvPr>
        </p:nvSpPr>
        <p:spPr>
          <a:xfrm>
            <a:off x="6096000" y="425437"/>
            <a:ext cx="5578995" cy="2121819"/>
          </a:xfrm>
        </p:spPr>
        <p:txBody>
          <a:bodyPr/>
          <a:lstStyle/>
          <a:p>
            <a:r>
              <a:rPr lang="en-US" b="0" dirty="0">
                <a:highlight>
                  <a:srgbClr val="731F1C"/>
                </a:highlight>
              </a:rPr>
              <a:t>What can I work on while in the computer lab?</a:t>
            </a:r>
          </a:p>
        </p:txBody>
      </p:sp>
      <p:grpSp>
        <p:nvGrpSpPr>
          <p:cNvPr id="154" name="Group 153">
            <a:extLst>
              <a:ext uri="{FF2B5EF4-FFF2-40B4-BE49-F238E27FC236}">
                <a16:creationId xmlns:a16="http://schemas.microsoft.com/office/drawing/2014/main" id="{FF17C705-3351-4B11-BD28-D0CACC12D311}"/>
              </a:ext>
              <a:ext uri="{C183D7F6-B498-43B3-948B-1728B52AA6E4}">
                <adec:decorative xmlns:adec="http://schemas.microsoft.com/office/drawing/2017/decorative" val="1"/>
              </a:ext>
            </a:extLst>
          </p:cNvPr>
          <p:cNvGrpSpPr/>
          <p:nvPr/>
        </p:nvGrpSpPr>
        <p:grpSpPr>
          <a:xfrm>
            <a:off x="822755" y="2930325"/>
            <a:ext cx="469807" cy="79404"/>
            <a:chOff x="9330846" y="5054600"/>
            <a:chExt cx="676275" cy="114300"/>
          </a:xfrm>
          <a:solidFill>
            <a:schemeClr val="bg1"/>
          </a:solidFill>
        </p:grpSpPr>
        <p:sp>
          <p:nvSpPr>
            <p:cNvPr id="155" name="Oval 154">
              <a:extLst>
                <a:ext uri="{FF2B5EF4-FFF2-40B4-BE49-F238E27FC236}">
                  <a16:creationId xmlns:a16="http://schemas.microsoft.com/office/drawing/2014/main" id="{925FEBFE-A26D-4E0B-B884-7E186CD878E5}"/>
                </a:ext>
              </a:extLst>
            </p:cNvPr>
            <p:cNvSpPr/>
            <p:nvPr/>
          </p:nvSpPr>
          <p:spPr>
            <a:xfrm>
              <a:off x="9330846"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Oval 155">
              <a:extLst>
                <a:ext uri="{FF2B5EF4-FFF2-40B4-BE49-F238E27FC236}">
                  <a16:creationId xmlns:a16="http://schemas.microsoft.com/office/drawing/2014/main" id="{2A24665D-D5CF-4F18-A88A-8E4471800E8D}"/>
                </a:ext>
              </a:extLst>
            </p:cNvPr>
            <p:cNvSpPr/>
            <p:nvPr/>
          </p:nvSpPr>
          <p:spPr>
            <a:xfrm>
              <a:off x="9518171"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Oval 156">
              <a:extLst>
                <a:ext uri="{FF2B5EF4-FFF2-40B4-BE49-F238E27FC236}">
                  <a16:creationId xmlns:a16="http://schemas.microsoft.com/office/drawing/2014/main" id="{39F2203F-31BF-4705-AC57-E197602982AA}"/>
                </a:ext>
              </a:extLst>
            </p:cNvPr>
            <p:cNvSpPr/>
            <p:nvPr/>
          </p:nvSpPr>
          <p:spPr>
            <a:xfrm>
              <a:off x="9705496"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Oval 157">
              <a:extLst>
                <a:ext uri="{FF2B5EF4-FFF2-40B4-BE49-F238E27FC236}">
                  <a16:creationId xmlns:a16="http://schemas.microsoft.com/office/drawing/2014/main" id="{D4734E32-080E-49F2-89F3-16F0DBB5D130}"/>
                </a:ext>
              </a:extLst>
            </p:cNvPr>
            <p:cNvSpPr/>
            <p:nvPr/>
          </p:nvSpPr>
          <p:spPr>
            <a:xfrm>
              <a:off x="9892821"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49" name="Object 48">
            <a:extLst>
              <a:ext uri="{FF2B5EF4-FFF2-40B4-BE49-F238E27FC236}">
                <a16:creationId xmlns:a16="http://schemas.microsoft.com/office/drawing/2014/main" id="{473E7E74-B5D2-4341-9963-0DBB2CD989E6}"/>
              </a:ext>
            </a:extLst>
          </p:cNvPr>
          <p:cNvGraphicFramePr>
            <a:graphicFrameLocks noChangeAspect="1"/>
          </p:cNvGraphicFramePr>
          <p:nvPr>
            <p:extLst>
              <p:ext uri="{D42A27DB-BD31-4B8C-83A1-F6EECF244321}">
                <p14:modId xmlns:p14="http://schemas.microsoft.com/office/powerpoint/2010/main" val="2413826334"/>
              </p:ext>
            </p:extLst>
          </p:nvPr>
        </p:nvGraphicFramePr>
        <p:xfrm>
          <a:off x="7417857" y="1923690"/>
          <a:ext cx="3691119" cy="4508873"/>
        </p:xfrm>
        <a:graphic>
          <a:graphicData uri="http://schemas.openxmlformats.org/presentationml/2006/ole">
            <mc:AlternateContent xmlns:mc="http://schemas.openxmlformats.org/markup-compatibility/2006">
              <mc:Choice xmlns:v="urn:schemas-microsoft-com:vml" Requires="v">
                <p:oleObj spid="_x0000_s33826" name="Document" r:id="rId4" imgW="5949456" imgH="7266972" progId="Word.Document.12">
                  <p:embed/>
                </p:oleObj>
              </mc:Choice>
              <mc:Fallback>
                <p:oleObj name="Document" r:id="rId4" imgW="5949456" imgH="7266972" progId="Word.Document.12">
                  <p:embed/>
                  <p:pic>
                    <p:nvPicPr>
                      <p:cNvPr id="0" name=""/>
                      <p:cNvPicPr/>
                      <p:nvPr/>
                    </p:nvPicPr>
                    <p:blipFill>
                      <a:blip r:embed="rId5"/>
                      <a:stretch>
                        <a:fillRect/>
                      </a:stretch>
                    </p:blipFill>
                    <p:spPr>
                      <a:xfrm>
                        <a:off x="7417857" y="1923690"/>
                        <a:ext cx="3691119" cy="4508873"/>
                      </a:xfrm>
                      <a:prstGeom prst="rect">
                        <a:avLst/>
                      </a:prstGeom>
                    </p:spPr>
                  </p:pic>
                </p:oleObj>
              </mc:Fallback>
            </mc:AlternateContent>
          </a:graphicData>
        </a:graphic>
      </p:graphicFrame>
    </p:spTree>
    <p:extLst>
      <p:ext uri="{BB962C8B-B14F-4D97-AF65-F5344CB8AC3E}">
        <p14:creationId xmlns:p14="http://schemas.microsoft.com/office/powerpoint/2010/main" val="267420029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people sitting around a wooden table&#10;">
            <a:extLst>
              <a:ext uri="{FF2B5EF4-FFF2-40B4-BE49-F238E27FC236}">
                <a16:creationId xmlns:a16="http://schemas.microsoft.com/office/drawing/2014/main" id="{D48306FF-9A46-43AC-BC11-DE5D9F2D1836}"/>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1" y="0"/>
            <a:ext cx="12192000" cy="6858000"/>
          </a:xfrm>
        </p:spPr>
      </p:pic>
      <p:sp>
        <p:nvSpPr>
          <p:cNvPr id="52" name="Rectangle 51">
            <a:extLst>
              <a:ext uri="{FF2B5EF4-FFF2-40B4-BE49-F238E27FC236}">
                <a16:creationId xmlns:a16="http://schemas.microsoft.com/office/drawing/2014/main" id="{31664CF3-C0D1-4769-8E59-8694AF07951A}"/>
              </a:ext>
              <a:ext uri="{C183D7F6-B498-43B3-948B-1728B52AA6E4}">
                <adec:decorative xmlns:adec="http://schemas.microsoft.com/office/drawing/2017/decorative" val="1"/>
              </a:ext>
            </a:extLst>
          </p:cNvPr>
          <p:cNvSpPr/>
          <p:nvPr/>
        </p:nvSpPr>
        <p:spPr>
          <a:xfrm>
            <a:off x="0" y="0"/>
            <a:ext cx="12191999" cy="6857999"/>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F5325EDA-7343-463C-83EC-5D799E8B8195}"/>
              </a:ext>
              <a:ext uri="{C183D7F6-B498-43B3-948B-1728B52AA6E4}">
                <adec:decorative xmlns:adec="http://schemas.microsoft.com/office/drawing/2017/decorative" val="1"/>
              </a:ext>
            </a:extLst>
          </p:cNvPr>
          <p:cNvGrpSpPr/>
          <p:nvPr/>
        </p:nvGrpSpPr>
        <p:grpSpPr>
          <a:xfrm>
            <a:off x="9621169" y="0"/>
            <a:ext cx="2570831" cy="6858001"/>
            <a:chOff x="9621170" y="0"/>
            <a:chExt cx="2570831" cy="6858001"/>
          </a:xfrm>
        </p:grpSpPr>
        <p:sp>
          <p:nvSpPr>
            <p:cNvPr id="32" name="Freeform: Shape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accent1">
                <a:lumMod val="7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accent1">
                <a:lumMod val="7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accent1">
                <a:lumMod val="7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itle 41" descr="title">
            <a:extLst>
              <a:ext uri="{FF2B5EF4-FFF2-40B4-BE49-F238E27FC236}">
                <a16:creationId xmlns:a16="http://schemas.microsoft.com/office/drawing/2014/main" id="{72FCEAE4-FA74-4446-B2F5-9AFA2DA139A2}"/>
              </a:ext>
            </a:extLst>
          </p:cNvPr>
          <p:cNvSpPr>
            <a:spLocks noGrp="1"/>
          </p:cNvSpPr>
          <p:nvPr>
            <p:ph type="ctrTitle"/>
          </p:nvPr>
        </p:nvSpPr>
        <p:spPr>
          <a:xfrm>
            <a:off x="691080" y="1449796"/>
            <a:ext cx="5578995" cy="1572403"/>
          </a:xfrm>
        </p:spPr>
        <p:txBody>
          <a:bodyPr/>
          <a:lstStyle/>
          <a:p>
            <a:r>
              <a:rPr lang="en-US" b="0" dirty="0"/>
              <a:t>ANY QUESTIONS?</a:t>
            </a:r>
            <a:br>
              <a:rPr lang="en-US" b="0" dirty="0"/>
            </a:br>
            <a:r>
              <a:rPr lang="en-US" b="0" dirty="0"/>
              <a:t>THANK YOU!</a:t>
            </a:r>
          </a:p>
        </p:txBody>
      </p:sp>
      <p:grpSp>
        <p:nvGrpSpPr>
          <p:cNvPr id="154" name="Group 153">
            <a:extLst>
              <a:ext uri="{FF2B5EF4-FFF2-40B4-BE49-F238E27FC236}">
                <a16:creationId xmlns:a16="http://schemas.microsoft.com/office/drawing/2014/main" id="{FF17C705-3351-4B11-BD28-D0CACC12D311}"/>
              </a:ext>
              <a:ext uri="{C183D7F6-B498-43B3-948B-1728B52AA6E4}">
                <adec:decorative xmlns:adec="http://schemas.microsoft.com/office/drawing/2017/decorative" val="1"/>
              </a:ext>
            </a:extLst>
          </p:cNvPr>
          <p:cNvGrpSpPr/>
          <p:nvPr/>
        </p:nvGrpSpPr>
        <p:grpSpPr>
          <a:xfrm>
            <a:off x="822755" y="2930325"/>
            <a:ext cx="469807" cy="79404"/>
            <a:chOff x="9330846" y="5054600"/>
            <a:chExt cx="676275" cy="114300"/>
          </a:xfrm>
          <a:solidFill>
            <a:schemeClr val="bg1"/>
          </a:solidFill>
        </p:grpSpPr>
        <p:sp>
          <p:nvSpPr>
            <p:cNvPr id="155" name="Oval 154">
              <a:extLst>
                <a:ext uri="{FF2B5EF4-FFF2-40B4-BE49-F238E27FC236}">
                  <a16:creationId xmlns:a16="http://schemas.microsoft.com/office/drawing/2014/main" id="{925FEBFE-A26D-4E0B-B884-7E186CD878E5}"/>
                </a:ext>
              </a:extLst>
            </p:cNvPr>
            <p:cNvSpPr/>
            <p:nvPr/>
          </p:nvSpPr>
          <p:spPr>
            <a:xfrm>
              <a:off x="9330846"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Oval 155">
              <a:extLst>
                <a:ext uri="{FF2B5EF4-FFF2-40B4-BE49-F238E27FC236}">
                  <a16:creationId xmlns:a16="http://schemas.microsoft.com/office/drawing/2014/main" id="{2A24665D-D5CF-4F18-A88A-8E4471800E8D}"/>
                </a:ext>
              </a:extLst>
            </p:cNvPr>
            <p:cNvSpPr/>
            <p:nvPr/>
          </p:nvSpPr>
          <p:spPr>
            <a:xfrm>
              <a:off x="9518171"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Oval 156">
              <a:extLst>
                <a:ext uri="{FF2B5EF4-FFF2-40B4-BE49-F238E27FC236}">
                  <a16:creationId xmlns:a16="http://schemas.microsoft.com/office/drawing/2014/main" id="{39F2203F-31BF-4705-AC57-E197602982AA}"/>
                </a:ext>
              </a:extLst>
            </p:cNvPr>
            <p:cNvSpPr/>
            <p:nvPr/>
          </p:nvSpPr>
          <p:spPr>
            <a:xfrm>
              <a:off x="9705496"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Oval 157">
              <a:extLst>
                <a:ext uri="{FF2B5EF4-FFF2-40B4-BE49-F238E27FC236}">
                  <a16:creationId xmlns:a16="http://schemas.microsoft.com/office/drawing/2014/main" id="{D4734E32-080E-49F2-89F3-16F0DBB5D130}"/>
                </a:ext>
              </a:extLst>
            </p:cNvPr>
            <p:cNvSpPr/>
            <p:nvPr/>
          </p:nvSpPr>
          <p:spPr>
            <a:xfrm>
              <a:off x="9892821"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4" name="Content Placeholder 93" descr="User">
            <a:extLst>
              <a:ext uri="{FF2B5EF4-FFF2-40B4-BE49-F238E27FC236}">
                <a16:creationId xmlns:a16="http://schemas.microsoft.com/office/drawing/2014/main" id="{5AC6F288-703B-45A1-9B56-079BD755B2CB}"/>
              </a:ext>
            </a:extLst>
          </p:cNvPr>
          <p:cNvPicPr>
            <a:picLocks noGrp="1" noChangeAspect="1"/>
          </p:cNvPicPr>
          <p:nvPr>
            <p:ph sz="quarter" idx="22"/>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p:pic>
      <p:sp>
        <p:nvSpPr>
          <p:cNvPr id="80" name="Text Placeholder 79" descr="name of user">
            <a:extLst>
              <a:ext uri="{FF2B5EF4-FFF2-40B4-BE49-F238E27FC236}">
                <a16:creationId xmlns:a16="http://schemas.microsoft.com/office/drawing/2014/main" id="{40F0AA8D-0756-4350-8005-9BCD0DDB3B92}"/>
              </a:ext>
            </a:extLst>
          </p:cNvPr>
          <p:cNvSpPr>
            <a:spLocks noGrp="1"/>
          </p:cNvSpPr>
          <p:nvPr>
            <p:ph type="body" sz="quarter" idx="15"/>
          </p:nvPr>
        </p:nvSpPr>
        <p:spPr/>
        <p:txBody>
          <a:bodyPr/>
          <a:lstStyle/>
          <a:p>
            <a:r>
              <a:rPr lang="en-US" dirty="0"/>
              <a:t>Name: Ms. Regina Mann, M.A.</a:t>
            </a:r>
          </a:p>
        </p:txBody>
      </p:sp>
      <p:cxnSp>
        <p:nvCxnSpPr>
          <p:cNvPr id="131" name="Straight Connector 130">
            <a:extLst>
              <a:ext uri="{FF2B5EF4-FFF2-40B4-BE49-F238E27FC236}">
                <a16:creationId xmlns:a16="http://schemas.microsoft.com/office/drawing/2014/main" id="{8695A66A-1D9E-4D4E-9067-DC97380D3FDF}"/>
              </a:ext>
              <a:ext uri="{C183D7F6-B498-43B3-948B-1728B52AA6E4}">
                <adec:decorative xmlns:adec="http://schemas.microsoft.com/office/drawing/2017/decorative" val="1"/>
              </a:ext>
            </a:extLst>
          </p:cNvPr>
          <p:cNvCxnSpPr/>
          <p:nvPr/>
        </p:nvCxnSpPr>
        <p:spPr>
          <a:xfrm>
            <a:off x="756601" y="4143058"/>
            <a:ext cx="429768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96" name="Content Placeholder 95" descr="Receiver">
            <a:extLst>
              <a:ext uri="{FF2B5EF4-FFF2-40B4-BE49-F238E27FC236}">
                <a16:creationId xmlns:a16="http://schemas.microsoft.com/office/drawing/2014/main" id="{106CDB5A-A67F-441C-894F-3EDD7AD64C9A}"/>
              </a:ext>
            </a:extLst>
          </p:cNvPr>
          <p:cNvPicPr>
            <a:picLocks noGrp="1" noChangeAspect="1"/>
          </p:cNvPicPr>
          <p:nvPr>
            <p:ph sz="quarter" idx="19"/>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p:pic>
      <p:sp>
        <p:nvSpPr>
          <p:cNvPr id="86" name="Text Placeholder 85" descr="user phone">
            <a:extLst>
              <a:ext uri="{FF2B5EF4-FFF2-40B4-BE49-F238E27FC236}">
                <a16:creationId xmlns:a16="http://schemas.microsoft.com/office/drawing/2014/main" id="{60CCF183-9FEB-4677-9379-BC01A7251D2C}"/>
              </a:ext>
            </a:extLst>
          </p:cNvPr>
          <p:cNvSpPr>
            <a:spLocks noGrp="1"/>
          </p:cNvSpPr>
          <p:nvPr>
            <p:ph type="body" sz="quarter" idx="16"/>
          </p:nvPr>
        </p:nvSpPr>
        <p:spPr/>
        <p:txBody>
          <a:bodyPr/>
          <a:lstStyle/>
          <a:p>
            <a:r>
              <a:rPr lang="en-US" dirty="0"/>
              <a:t>Phone: 775-333-5050 ext. 34169</a:t>
            </a:r>
          </a:p>
        </p:txBody>
      </p:sp>
      <p:cxnSp>
        <p:nvCxnSpPr>
          <p:cNvPr id="132" name="Straight Connector 131">
            <a:extLst>
              <a:ext uri="{FF2B5EF4-FFF2-40B4-BE49-F238E27FC236}">
                <a16:creationId xmlns:a16="http://schemas.microsoft.com/office/drawing/2014/main" id="{529648F7-20E3-4312-823A-D8265A94AF23}"/>
              </a:ext>
              <a:ext uri="{C183D7F6-B498-43B3-948B-1728B52AA6E4}">
                <adec:decorative xmlns:adec="http://schemas.microsoft.com/office/drawing/2017/decorative" val="1"/>
              </a:ext>
            </a:extLst>
          </p:cNvPr>
          <p:cNvCxnSpPr/>
          <p:nvPr/>
        </p:nvCxnSpPr>
        <p:spPr>
          <a:xfrm>
            <a:off x="756601" y="4866958"/>
            <a:ext cx="429768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98" name="Content Placeholder 97" descr="Envelope">
            <a:extLst>
              <a:ext uri="{FF2B5EF4-FFF2-40B4-BE49-F238E27FC236}">
                <a16:creationId xmlns:a16="http://schemas.microsoft.com/office/drawing/2014/main" id="{0B9C03E0-6367-44D9-A740-AA6436F075E8}"/>
              </a:ext>
            </a:extLst>
          </p:cNvPr>
          <p:cNvPicPr>
            <a:picLocks noGrp="1" noChangeAspect="1"/>
          </p:cNvPicPr>
          <p:nvPr>
            <p:ph sz="quarter" idx="20"/>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p:pic>
      <p:sp>
        <p:nvSpPr>
          <p:cNvPr id="87" name="Text Placeholder 86" descr="user email">
            <a:extLst>
              <a:ext uri="{FF2B5EF4-FFF2-40B4-BE49-F238E27FC236}">
                <a16:creationId xmlns:a16="http://schemas.microsoft.com/office/drawing/2014/main" id="{DF3FE72B-F9BD-472F-A413-71BEEF95F43B}"/>
              </a:ext>
            </a:extLst>
          </p:cNvPr>
          <p:cNvSpPr>
            <a:spLocks noGrp="1"/>
          </p:cNvSpPr>
          <p:nvPr>
            <p:ph type="body" sz="quarter" idx="17"/>
          </p:nvPr>
        </p:nvSpPr>
        <p:spPr/>
        <p:txBody>
          <a:bodyPr/>
          <a:lstStyle/>
          <a:p>
            <a:r>
              <a:rPr lang="en-US" dirty="0"/>
              <a:t>Email: rmann@washoeschools.net</a:t>
            </a:r>
          </a:p>
        </p:txBody>
      </p:sp>
      <p:cxnSp>
        <p:nvCxnSpPr>
          <p:cNvPr id="133" name="Straight Connector 132">
            <a:extLst>
              <a:ext uri="{FF2B5EF4-FFF2-40B4-BE49-F238E27FC236}">
                <a16:creationId xmlns:a16="http://schemas.microsoft.com/office/drawing/2014/main" id="{8F841485-6093-48AB-9892-0FB58675C726}"/>
              </a:ext>
              <a:ext uri="{C183D7F6-B498-43B3-948B-1728B52AA6E4}">
                <adec:decorative xmlns:adec="http://schemas.microsoft.com/office/drawing/2017/decorative" val="1"/>
              </a:ext>
            </a:extLst>
          </p:cNvPr>
          <p:cNvCxnSpPr/>
          <p:nvPr/>
        </p:nvCxnSpPr>
        <p:spPr>
          <a:xfrm>
            <a:off x="756601" y="5616258"/>
            <a:ext cx="429768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100" name="Content Placeholder 99" descr="Link">
            <a:extLst>
              <a:ext uri="{FF2B5EF4-FFF2-40B4-BE49-F238E27FC236}">
                <a16:creationId xmlns:a16="http://schemas.microsoft.com/office/drawing/2014/main" id="{420E824D-10A7-42CB-A7E8-5298E3E84F02}"/>
              </a:ext>
            </a:extLst>
          </p:cNvPr>
          <p:cNvPicPr>
            <a:picLocks noGrp="1" noChangeAspect="1"/>
          </p:cNvPicPr>
          <p:nvPr>
            <p:ph sz="quarter" idx="21"/>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p:pic>
      <p:sp>
        <p:nvSpPr>
          <p:cNvPr id="88" name="Text Placeholder 87" descr="user website">
            <a:extLst>
              <a:ext uri="{FF2B5EF4-FFF2-40B4-BE49-F238E27FC236}">
                <a16:creationId xmlns:a16="http://schemas.microsoft.com/office/drawing/2014/main" id="{3717E33B-5954-4CDC-B30A-BD21BED6DD45}"/>
              </a:ext>
            </a:extLst>
          </p:cNvPr>
          <p:cNvSpPr>
            <a:spLocks noGrp="1"/>
          </p:cNvSpPr>
          <p:nvPr>
            <p:ph type="body" sz="quarter" idx="18"/>
          </p:nvPr>
        </p:nvSpPr>
        <p:spPr/>
        <p:txBody>
          <a:bodyPr/>
          <a:lstStyle/>
          <a:p>
            <a:r>
              <a:rPr lang="en-US" dirty="0"/>
              <a:t>Website:  </a:t>
            </a:r>
            <a:r>
              <a:rPr lang="en-US" dirty="0">
                <a:hlinkClick r:id="rId11"/>
              </a:rPr>
              <a:t>washoeschools.net/renohs</a:t>
            </a:r>
            <a:endParaRPr lang="en-US" dirty="0"/>
          </a:p>
        </p:txBody>
      </p:sp>
    </p:spTree>
    <p:extLst>
      <p:ext uri="{BB962C8B-B14F-4D97-AF65-F5344CB8AC3E}">
        <p14:creationId xmlns:p14="http://schemas.microsoft.com/office/powerpoint/2010/main" val="46723876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close up of pages in a book">
            <a:extLst>
              <a:ext uri="{FF2B5EF4-FFF2-40B4-BE49-F238E27FC236}">
                <a16:creationId xmlns:a16="http://schemas.microsoft.com/office/drawing/2014/main" id="{18718FBA-CF32-41C2-9D07-1F0F7F19F73C}"/>
              </a:ext>
            </a:extLst>
          </p:cNvPr>
          <p:cNvPicPr>
            <a:picLocks noGrp="1" noChangeAspect="1"/>
          </p:cNvPicPr>
          <p:nvPr>
            <p:ph type="pic" sz="quarter" idx="10"/>
          </p:nvPr>
        </p:nvPicPr>
        <p:blipFill rotWithShape="1">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2" y="15302"/>
            <a:ext cx="12192001" cy="6858000"/>
          </a:xfrm>
        </p:spPr>
      </p:pic>
      <p:grpSp>
        <p:nvGrpSpPr>
          <p:cNvPr id="23" name="Group 22">
            <a:extLst>
              <a:ext uri="{FF2B5EF4-FFF2-40B4-BE49-F238E27FC236}">
                <a16:creationId xmlns:a16="http://schemas.microsoft.com/office/drawing/2014/main" id="{28C94A8D-A234-408C-8281-33CCC01BE2A8}"/>
              </a:ext>
              <a:ext uri="{C183D7F6-B498-43B3-948B-1728B52AA6E4}">
                <adec:decorative xmlns:adec="http://schemas.microsoft.com/office/drawing/2017/decorative" val="1"/>
              </a:ext>
            </a:extLst>
          </p:cNvPr>
          <p:cNvGrpSpPr/>
          <p:nvPr/>
        </p:nvGrpSpPr>
        <p:grpSpPr>
          <a:xfrm>
            <a:off x="0" y="0"/>
            <a:ext cx="4750604" cy="6858000"/>
            <a:chOff x="0" y="0"/>
            <a:chExt cx="4750604" cy="6858000"/>
          </a:xfrm>
        </p:grpSpPr>
        <p:sp>
          <p:nvSpPr>
            <p:cNvPr id="22" name="Freeform: Shape 21">
              <a:extLst>
                <a:ext uri="{FF2B5EF4-FFF2-40B4-BE49-F238E27FC236}">
                  <a16:creationId xmlns:a16="http://schemas.microsoft.com/office/drawing/2014/main" id="{01887690-2EDF-4913-A835-4503B0E36442}"/>
                </a:ext>
              </a:extLst>
            </p:cNvPr>
            <p:cNvSpPr/>
            <p:nvPr/>
          </p:nvSpPr>
          <p:spPr>
            <a:xfrm>
              <a:off x="0" y="0"/>
              <a:ext cx="4750604" cy="6858000"/>
            </a:xfrm>
            <a:custGeom>
              <a:avLst/>
              <a:gdLst>
                <a:gd name="connsiteX0" fmla="*/ 0 w 4750604"/>
                <a:gd name="connsiteY0" fmla="*/ 0 h 6858000"/>
                <a:gd name="connsiteX1" fmla="*/ 4750604 w 4750604"/>
                <a:gd name="connsiteY1" fmla="*/ 0 h 6858000"/>
                <a:gd name="connsiteX2" fmla="*/ 3101407 w 4750604"/>
                <a:gd name="connsiteY2" fmla="*/ 6858000 h 6858000"/>
                <a:gd name="connsiteX3" fmla="*/ 0 w 47506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750604" h="6858000">
                  <a:moveTo>
                    <a:pt x="0" y="0"/>
                  </a:moveTo>
                  <a:lnTo>
                    <a:pt x="4750604" y="0"/>
                  </a:lnTo>
                  <a:lnTo>
                    <a:pt x="3101407" y="6858000"/>
                  </a:lnTo>
                  <a:lnTo>
                    <a:pt x="0" y="6858000"/>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AD1E7D22-630D-4E19-8BE6-9C21E4A652BD}"/>
                </a:ext>
              </a:extLst>
            </p:cNvPr>
            <p:cNvSpPr/>
            <p:nvPr/>
          </p:nvSpPr>
          <p:spPr>
            <a:xfrm>
              <a:off x="1" y="0"/>
              <a:ext cx="3946799" cy="6858000"/>
            </a:xfrm>
            <a:custGeom>
              <a:avLst/>
              <a:gdLst>
                <a:gd name="connsiteX0" fmla="*/ 0 w 3946799"/>
                <a:gd name="connsiteY0" fmla="*/ 0 h 6858000"/>
                <a:gd name="connsiteX1" fmla="*/ 3946799 w 3946799"/>
                <a:gd name="connsiteY1" fmla="*/ 0 h 6858000"/>
                <a:gd name="connsiteX2" fmla="*/ 2297602 w 3946799"/>
                <a:gd name="connsiteY2" fmla="*/ 6858000 h 6858000"/>
                <a:gd name="connsiteX3" fmla="*/ 0 w 39467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6799" h="6858000">
                  <a:moveTo>
                    <a:pt x="0" y="0"/>
                  </a:moveTo>
                  <a:lnTo>
                    <a:pt x="3946799" y="0"/>
                  </a:lnTo>
                  <a:lnTo>
                    <a:pt x="2297602" y="6858000"/>
                  </a:lnTo>
                  <a:lnTo>
                    <a:pt x="0" y="6858000"/>
                  </a:lnTo>
                  <a:close/>
                </a:path>
              </a:pathLst>
            </a:custGeom>
            <a:solidFill>
              <a:schemeClr val="accent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318BD405-EEE9-4A08-8DA2-A70AFCF1D240}"/>
                </a:ext>
              </a:extLst>
            </p:cNvPr>
            <p:cNvSpPr/>
            <p:nvPr/>
          </p:nvSpPr>
          <p:spPr>
            <a:xfrm>
              <a:off x="0" y="0"/>
              <a:ext cx="3723822" cy="6858000"/>
            </a:xfrm>
            <a:custGeom>
              <a:avLst/>
              <a:gdLst>
                <a:gd name="connsiteX0" fmla="*/ 0 w 3723822"/>
                <a:gd name="connsiteY0" fmla="*/ 0 h 6858000"/>
                <a:gd name="connsiteX1" fmla="*/ 3723822 w 3723822"/>
                <a:gd name="connsiteY1" fmla="*/ 0 h 6858000"/>
                <a:gd name="connsiteX2" fmla="*/ 2074625 w 3723822"/>
                <a:gd name="connsiteY2" fmla="*/ 6858000 h 6858000"/>
                <a:gd name="connsiteX3" fmla="*/ 0 w 372382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23822" h="6858000">
                  <a:moveTo>
                    <a:pt x="0" y="0"/>
                  </a:moveTo>
                  <a:lnTo>
                    <a:pt x="3723822" y="0"/>
                  </a:lnTo>
                  <a:lnTo>
                    <a:pt x="2074625" y="6858000"/>
                  </a:lnTo>
                  <a:lnTo>
                    <a:pt x="0" y="6858000"/>
                  </a:lnTo>
                  <a:close/>
                </a:path>
              </a:pathLst>
            </a:custGeom>
            <a:solidFill>
              <a:schemeClr val="accent1">
                <a:lumMod val="7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7D4A6826-2C0D-4C79-A871-DF31737EE4F7}"/>
                </a:ext>
              </a:extLst>
            </p:cNvPr>
            <p:cNvSpPr/>
            <p:nvPr/>
          </p:nvSpPr>
          <p:spPr>
            <a:xfrm>
              <a:off x="0" y="0"/>
              <a:ext cx="3374007" cy="6858000"/>
            </a:xfrm>
            <a:custGeom>
              <a:avLst/>
              <a:gdLst>
                <a:gd name="connsiteX0" fmla="*/ 0 w 3374007"/>
                <a:gd name="connsiteY0" fmla="*/ 0 h 6858000"/>
                <a:gd name="connsiteX1" fmla="*/ 3374007 w 3374007"/>
                <a:gd name="connsiteY1" fmla="*/ 0 h 6858000"/>
                <a:gd name="connsiteX2" fmla="*/ 1659507 w 3374007"/>
                <a:gd name="connsiteY2" fmla="*/ 6858000 h 6858000"/>
                <a:gd name="connsiteX3" fmla="*/ 0 w 337400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74007" h="6858000">
                  <a:moveTo>
                    <a:pt x="0" y="0"/>
                  </a:moveTo>
                  <a:lnTo>
                    <a:pt x="3374007" y="0"/>
                  </a:lnTo>
                  <a:lnTo>
                    <a:pt x="1659507" y="6858000"/>
                  </a:lnTo>
                  <a:lnTo>
                    <a:pt x="0" y="6858000"/>
                  </a:lnTo>
                  <a:close/>
                </a:path>
              </a:pathLst>
            </a:custGeom>
            <a:solidFill>
              <a:schemeClr val="accent1">
                <a:lumMod val="7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itle 33" descr="title">
            <a:extLst>
              <a:ext uri="{FF2B5EF4-FFF2-40B4-BE49-F238E27FC236}">
                <a16:creationId xmlns:a16="http://schemas.microsoft.com/office/drawing/2014/main" id="{3749FE94-FC7C-4359-A56E-6C7A87BDEE87}"/>
              </a:ext>
            </a:extLst>
          </p:cNvPr>
          <p:cNvSpPr>
            <a:spLocks noGrp="1"/>
          </p:cNvSpPr>
          <p:nvPr>
            <p:ph type="title"/>
          </p:nvPr>
        </p:nvSpPr>
        <p:spPr>
          <a:xfrm>
            <a:off x="540382" y="353714"/>
            <a:ext cx="6972300" cy="4625843"/>
          </a:xfrm>
        </p:spPr>
        <p:txBody>
          <a:bodyPr/>
          <a:lstStyle/>
          <a:p>
            <a:r>
              <a:rPr lang="en-US" dirty="0"/>
              <a:t>Agenda:</a:t>
            </a:r>
            <a:br>
              <a:rPr lang="en-US" dirty="0"/>
            </a:br>
            <a:r>
              <a:rPr lang="en-US" sz="3000" dirty="0"/>
              <a:t>Health/Hygiene </a:t>
            </a:r>
            <a:br>
              <a:rPr lang="en-US" sz="3000" dirty="0"/>
            </a:br>
            <a:r>
              <a:rPr lang="en-US" sz="3000" dirty="0"/>
              <a:t>Resources</a:t>
            </a:r>
            <a:br>
              <a:rPr lang="en-US" sz="3000" dirty="0"/>
            </a:br>
            <a:r>
              <a:rPr lang="en-US" sz="3000" dirty="0"/>
              <a:t>Computer Lab Expectations</a:t>
            </a:r>
            <a:br>
              <a:rPr lang="en-US" sz="3000" dirty="0"/>
            </a:br>
            <a:r>
              <a:rPr lang="en-US" sz="3000" dirty="0"/>
              <a:t>Teams</a:t>
            </a:r>
            <a:br>
              <a:rPr lang="en-US" sz="3000" dirty="0"/>
            </a:br>
            <a:r>
              <a:rPr lang="en-US" sz="3000" dirty="0"/>
              <a:t>Syllabus</a:t>
            </a:r>
            <a:br>
              <a:rPr lang="en-US" sz="3000" dirty="0"/>
            </a:br>
            <a:endParaRPr lang="en-US" sz="3000" dirty="0"/>
          </a:p>
        </p:txBody>
      </p:sp>
      <p:pic>
        <p:nvPicPr>
          <p:cNvPr id="4" name="Picture 3">
            <a:extLst>
              <a:ext uri="{FF2B5EF4-FFF2-40B4-BE49-F238E27FC236}">
                <a16:creationId xmlns:a16="http://schemas.microsoft.com/office/drawing/2014/main" id="{8747C2A6-114D-4E91-A73E-7E5A81BAC99E}"/>
              </a:ext>
            </a:extLst>
          </p:cNvPr>
          <p:cNvPicPr>
            <a:picLocks noChangeAspect="1"/>
          </p:cNvPicPr>
          <p:nvPr/>
        </p:nvPicPr>
        <p:blipFill>
          <a:blip r:embed="rId4"/>
          <a:stretch>
            <a:fillRect/>
          </a:stretch>
        </p:blipFill>
        <p:spPr>
          <a:xfrm rot="1810089">
            <a:off x="9387567" y="569557"/>
            <a:ext cx="2038350" cy="2247900"/>
          </a:xfrm>
          <a:prstGeom prst="rect">
            <a:avLst/>
          </a:prstGeom>
        </p:spPr>
      </p:pic>
      <p:pic>
        <p:nvPicPr>
          <p:cNvPr id="6" name="Picture 5">
            <a:extLst>
              <a:ext uri="{FF2B5EF4-FFF2-40B4-BE49-F238E27FC236}">
                <a16:creationId xmlns:a16="http://schemas.microsoft.com/office/drawing/2014/main" id="{ECD184EE-C492-4122-A52D-D1F2B7D83EE3}"/>
              </a:ext>
            </a:extLst>
          </p:cNvPr>
          <p:cNvPicPr>
            <a:picLocks noChangeAspect="1"/>
          </p:cNvPicPr>
          <p:nvPr/>
        </p:nvPicPr>
        <p:blipFill>
          <a:blip r:embed="rId5"/>
          <a:stretch>
            <a:fillRect/>
          </a:stretch>
        </p:blipFill>
        <p:spPr>
          <a:xfrm rot="21373158">
            <a:off x="4791630" y="933061"/>
            <a:ext cx="2814141" cy="1288402"/>
          </a:xfrm>
          <a:prstGeom prst="rect">
            <a:avLst/>
          </a:prstGeom>
        </p:spPr>
      </p:pic>
      <p:pic>
        <p:nvPicPr>
          <p:cNvPr id="7" name="Picture 6">
            <a:extLst>
              <a:ext uri="{FF2B5EF4-FFF2-40B4-BE49-F238E27FC236}">
                <a16:creationId xmlns:a16="http://schemas.microsoft.com/office/drawing/2014/main" id="{B2834F77-BE61-4525-A156-3C840FB45B5E}"/>
              </a:ext>
            </a:extLst>
          </p:cNvPr>
          <p:cNvPicPr>
            <a:picLocks noChangeAspect="1"/>
          </p:cNvPicPr>
          <p:nvPr/>
        </p:nvPicPr>
        <p:blipFill>
          <a:blip r:embed="rId6"/>
          <a:stretch>
            <a:fillRect/>
          </a:stretch>
        </p:blipFill>
        <p:spPr>
          <a:xfrm>
            <a:off x="9578084" y="3535784"/>
            <a:ext cx="2073534" cy="1727945"/>
          </a:xfrm>
          <a:prstGeom prst="rect">
            <a:avLst/>
          </a:prstGeom>
        </p:spPr>
      </p:pic>
      <p:pic>
        <p:nvPicPr>
          <p:cNvPr id="10" name="Picture 9">
            <a:extLst>
              <a:ext uri="{FF2B5EF4-FFF2-40B4-BE49-F238E27FC236}">
                <a16:creationId xmlns:a16="http://schemas.microsoft.com/office/drawing/2014/main" id="{4160AEC6-208F-4739-8931-561D7040B1AB}"/>
              </a:ext>
            </a:extLst>
          </p:cNvPr>
          <p:cNvPicPr>
            <a:picLocks noChangeAspect="1"/>
          </p:cNvPicPr>
          <p:nvPr/>
        </p:nvPicPr>
        <p:blipFill>
          <a:blip r:embed="rId7"/>
          <a:stretch>
            <a:fillRect/>
          </a:stretch>
        </p:blipFill>
        <p:spPr>
          <a:xfrm>
            <a:off x="6465963" y="3180811"/>
            <a:ext cx="2073534" cy="2422446"/>
          </a:xfrm>
          <a:prstGeom prst="rect">
            <a:avLst/>
          </a:prstGeom>
        </p:spPr>
      </p:pic>
    </p:spTree>
    <p:extLst>
      <p:ext uri="{BB962C8B-B14F-4D97-AF65-F5344CB8AC3E}">
        <p14:creationId xmlns:p14="http://schemas.microsoft.com/office/powerpoint/2010/main" val="10778161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lide Number Placeholder 5" descr="Slide number">
            <a:extLst>
              <a:ext uri="{FF2B5EF4-FFF2-40B4-BE49-F238E27FC236}">
                <a16:creationId xmlns:a16="http://schemas.microsoft.com/office/drawing/2014/main" id="{79161314-0A22-4109-A2B1-41E87EFE1E18}"/>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3</a:t>
            </a:fld>
            <a:endParaRPr lang="en-US" sz="1200" dirty="0">
              <a:solidFill>
                <a:schemeClr val="bg1"/>
              </a:solidFill>
            </a:endParaRPr>
          </a:p>
        </p:txBody>
      </p:sp>
      <p:pic>
        <p:nvPicPr>
          <p:cNvPr id="3074" name="Picture 2">
            <a:extLst>
              <a:ext uri="{FF2B5EF4-FFF2-40B4-BE49-F238E27FC236}">
                <a16:creationId xmlns:a16="http://schemas.microsoft.com/office/drawing/2014/main" id="{B6EE3881-AF63-40F9-9E6B-E41004FEA9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223" y="413339"/>
            <a:ext cx="10323553" cy="5724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823178"/>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10000"/>
            <a:lumOff val="90000"/>
          </a:schemeClr>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B025618-C830-4992-9CD3-D9E49BC79E67}"/>
              </a:ext>
              <a:ext uri="{C183D7F6-B498-43B3-948B-1728B52AA6E4}">
                <adec:decorative xmlns:adec="http://schemas.microsoft.com/office/drawing/2017/decorative" val="1"/>
              </a:ext>
            </a:extLst>
          </p:cNvPr>
          <p:cNvGrpSpPr/>
          <p:nvPr/>
        </p:nvGrpSpPr>
        <p:grpSpPr>
          <a:xfrm>
            <a:off x="-17813" y="-5463485"/>
            <a:ext cx="11049186" cy="12321485"/>
            <a:chOff x="1826589" y="0"/>
            <a:chExt cx="7388298" cy="6858000"/>
          </a:xfrm>
        </p:grpSpPr>
        <p:sp>
          <p:nvSpPr>
            <p:cNvPr id="10" name="Parallelogram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arallelogram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arallelogram 21">
              <a:extLst>
                <a:ext uri="{FF2B5EF4-FFF2-40B4-BE49-F238E27FC236}">
                  <a16:creationId xmlns:a16="http://schemas.microsoft.com/office/drawing/2014/main" id="{0051AD99-BC4A-487F-BE1C-486FC5B8E9F2}"/>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Placeholder 6" descr="arial view of boy sitting at his laptop">
            <a:extLst>
              <a:ext uri="{FF2B5EF4-FFF2-40B4-BE49-F238E27FC236}">
                <a16:creationId xmlns:a16="http://schemas.microsoft.com/office/drawing/2014/main" id="{3C2A7DCB-B005-424A-8446-ACA533D0BC8B}"/>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p:txBody>
          <a:bodyPr/>
          <a:lstStyle/>
          <a:p>
            <a:r>
              <a:rPr lang="en-US" dirty="0"/>
              <a:t>Where to go for resources:</a:t>
            </a:r>
          </a:p>
        </p:txBody>
      </p:sp>
      <p:sp>
        <p:nvSpPr>
          <p:cNvPr id="23" name="Text Placeholder 22" descr="content block 1">
            <a:extLst>
              <a:ext uri="{FF2B5EF4-FFF2-40B4-BE49-F238E27FC236}">
                <a16:creationId xmlns:a16="http://schemas.microsoft.com/office/drawing/2014/main" id="{B88939B0-5B9A-4423-AFD1-CF6B22268795}"/>
              </a:ext>
            </a:extLst>
          </p:cNvPr>
          <p:cNvSpPr>
            <a:spLocks noGrp="1"/>
          </p:cNvSpPr>
          <p:nvPr>
            <p:ph type="body" sz="quarter" idx="11"/>
          </p:nvPr>
        </p:nvSpPr>
        <p:spPr>
          <a:xfrm>
            <a:off x="691443" y="2334106"/>
            <a:ext cx="3428490" cy="4136067"/>
          </a:xfrm>
        </p:spPr>
        <p:txBody>
          <a:bodyPr/>
          <a:lstStyle/>
          <a:p>
            <a:r>
              <a:rPr lang="en-US" sz="1800" dirty="0">
                <a:solidFill>
                  <a:srgbClr val="FF0000"/>
                </a:solidFill>
              </a:rPr>
              <a:t>Reno High Website:</a:t>
            </a:r>
          </a:p>
          <a:p>
            <a:r>
              <a:rPr lang="en-US" dirty="0">
                <a:hlinkClick r:id="rId3"/>
              </a:rPr>
              <a:t>https://www.washoeschools.net/renohs</a:t>
            </a:r>
            <a:endParaRPr lang="en-US" dirty="0"/>
          </a:p>
          <a:p>
            <a:endParaRPr lang="en-US" dirty="0"/>
          </a:p>
          <a:p>
            <a:r>
              <a:rPr lang="en-US" sz="1800" dirty="0">
                <a:solidFill>
                  <a:srgbClr val="FF0000"/>
                </a:solidFill>
              </a:rPr>
              <a:t>Edgenuity:</a:t>
            </a:r>
          </a:p>
          <a:p>
            <a:pPr algn="l"/>
            <a:r>
              <a:rPr lang="en-US" b="1" i="0" dirty="0">
                <a:effectLst/>
                <a:latin typeface="Segoe UI" panose="020B0502040204020203" pitchFamily="34" charset="0"/>
                <a:hlinkClick r:id="rId4" tooltip="https://auth.edgenuity.com/login/saml/student/washoeschools"/>
              </a:rPr>
              <a:t>https://auth.edgenuity.com/login/saml/student/washoeschools</a:t>
            </a:r>
            <a:endParaRPr lang="en-US" b="1" i="0" dirty="0">
              <a:effectLst/>
              <a:latin typeface="Segoe UI" panose="020B0502040204020203" pitchFamily="34" charset="0"/>
            </a:endParaRPr>
          </a:p>
          <a:p>
            <a:r>
              <a:rPr lang="en-US" dirty="0"/>
              <a:t>User: </a:t>
            </a:r>
            <a:r>
              <a:rPr lang="en-US" dirty="0">
                <a:highlight>
                  <a:srgbClr val="FFFF00"/>
                </a:highlight>
              </a:rPr>
              <a:t>*</a:t>
            </a:r>
            <a:r>
              <a:rPr lang="en-US" dirty="0"/>
              <a:t>studentid@washoeschools.org</a:t>
            </a:r>
          </a:p>
          <a:p>
            <a:r>
              <a:rPr lang="en-US" dirty="0"/>
              <a:t>Pass: same log in for Teams</a:t>
            </a:r>
          </a:p>
          <a:p>
            <a:r>
              <a:rPr lang="en-US" dirty="0"/>
              <a:t>     </a:t>
            </a:r>
            <a:r>
              <a:rPr lang="en-US" dirty="0">
                <a:highlight>
                  <a:srgbClr val="FFFF00"/>
                </a:highlight>
              </a:rPr>
              <a:t>(*use your own id number)</a:t>
            </a:r>
          </a:p>
          <a:p>
            <a:endParaRPr lang="en-US" dirty="0">
              <a:highlight>
                <a:srgbClr val="FFFF00"/>
              </a:highlight>
            </a:endParaRPr>
          </a:p>
          <a:p>
            <a:r>
              <a:rPr lang="en-US" sz="1800" dirty="0">
                <a:solidFill>
                  <a:srgbClr val="FF0000"/>
                </a:solidFill>
              </a:rPr>
              <a:t>Ms. Mann’s email:</a:t>
            </a:r>
          </a:p>
          <a:p>
            <a:r>
              <a:rPr lang="en-US" sz="1800" dirty="0">
                <a:solidFill>
                  <a:srgbClr val="FF0000"/>
                </a:solidFill>
              </a:rPr>
              <a:t>  </a:t>
            </a:r>
            <a:r>
              <a:rPr lang="en-US" dirty="0"/>
              <a:t>rmann@washoeschools.net</a:t>
            </a:r>
          </a:p>
          <a:p>
            <a:endParaRPr lang="en-US" dirty="0">
              <a:highlight>
                <a:srgbClr val="FFFF00"/>
              </a:highlight>
            </a:endParaRPr>
          </a:p>
        </p:txBody>
      </p:sp>
      <p:pic>
        <p:nvPicPr>
          <p:cNvPr id="36" name="Content Placeholder 35" descr="Medal">
            <a:extLst>
              <a:ext uri="{FF2B5EF4-FFF2-40B4-BE49-F238E27FC236}">
                <a16:creationId xmlns:a16="http://schemas.microsoft.com/office/drawing/2014/main" id="{A960174C-A9DE-472D-BF1C-B13108BD70B7}"/>
              </a:ext>
            </a:extLst>
          </p:cNvPr>
          <p:cNvPicPr>
            <a:picLocks noGrp="1" noChangeAspect="1"/>
          </p:cNvPicPr>
          <p:nvPr>
            <p:ph sz="quarter" idx="14"/>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p:pic>
      <p:sp>
        <p:nvSpPr>
          <p:cNvPr id="24" name="Text Placeholder 23" descr="content block 2">
            <a:extLst>
              <a:ext uri="{FF2B5EF4-FFF2-40B4-BE49-F238E27FC236}">
                <a16:creationId xmlns:a16="http://schemas.microsoft.com/office/drawing/2014/main" id="{C3930A4E-1302-4AC9-86A3-C4E8AF186ED8}"/>
              </a:ext>
            </a:extLst>
          </p:cNvPr>
          <p:cNvSpPr>
            <a:spLocks noGrp="1"/>
          </p:cNvSpPr>
          <p:nvPr>
            <p:ph type="body" sz="quarter" idx="12"/>
          </p:nvPr>
        </p:nvSpPr>
        <p:spPr/>
        <p:txBody>
          <a:bodyPr/>
          <a:lstStyle/>
          <a:p>
            <a:r>
              <a:rPr lang="en-US" dirty="0"/>
              <a:t>Reno High Website has many links and recourses including email addresses for administration, counselors, and teachers. </a:t>
            </a:r>
          </a:p>
          <a:p>
            <a:endParaRPr lang="en-US" dirty="0"/>
          </a:p>
          <a:p>
            <a:r>
              <a:rPr lang="en-US" dirty="0"/>
              <a:t>Edgenuity is a self-paced credit recovery/credit accrual on-line program. There are also supplemental lessons you might be assigned from other teachers.</a:t>
            </a:r>
          </a:p>
          <a:p>
            <a:endParaRPr lang="en-US" dirty="0"/>
          </a:p>
          <a:p>
            <a:r>
              <a:rPr lang="en-US" dirty="0"/>
              <a:t>You or your parents/guardians can email me with questions, comments, concerns as I check emails regularly!</a:t>
            </a:r>
          </a:p>
        </p:txBody>
      </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Slide Number Placeholder 5" descr="Slide number">
            <a:extLst>
              <a:ext uri="{FF2B5EF4-FFF2-40B4-BE49-F238E27FC236}">
                <a16:creationId xmlns:a16="http://schemas.microsoft.com/office/drawing/2014/main" id="{11457662-C1A5-4B93-8E30-88025E27C462}"/>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4</a:t>
            </a:fld>
            <a:endParaRPr lang="en-US" sz="1200" dirty="0">
              <a:solidFill>
                <a:schemeClr val="bg1"/>
              </a:solidFill>
            </a:endParaRPr>
          </a:p>
        </p:txBody>
      </p:sp>
      <p:pic>
        <p:nvPicPr>
          <p:cNvPr id="2050" name="Picture 2" descr="Reno High School - Wikipedia">
            <a:extLst>
              <a:ext uri="{FF2B5EF4-FFF2-40B4-BE49-F238E27FC236}">
                <a16:creationId xmlns:a16="http://schemas.microsoft.com/office/drawing/2014/main" id="{D9AFE817-7AEC-41AD-A634-DCC164D043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65333" y="45669"/>
            <a:ext cx="2261334" cy="22613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9D4091A-E8AD-4BF0-9ABB-61C5F6CAE35B}"/>
              </a:ext>
            </a:extLst>
          </p:cNvPr>
          <p:cNvPicPr>
            <a:picLocks noChangeAspect="1"/>
          </p:cNvPicPr>
          <p:nvPr/>
        </p:nvPicPr>
        <p:blipFill>
          <a:blip r:embed="rId8"/>
          <a:stretch>
            <a:fillRect/>
          </a:stretch>
        </p:blipFill>
        <p:spPr>
          <a:xfrm>
            <a:off x="2360101" y="921195"/>
            <a:ext cx="2426495" cy="1329367"/>
          </a:xfrm>
          <a:prstGeom prst="rect">
            <a:avLst/>
          </a:prstGeom>
        </p:spPr>
      </p:pic>
    </p:spTree>
    <p:extLst>
      <p:ext uri="{BB962C8B-B14F-4D97-AF65-F5344CB8AC3E}">
        <p14:creationId xmlns:p14="http://schemas.microsoft.com/office/powerpoint/2010/main" val="3207125036"/>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Open book">
            <a:extLst>
              <a:ext uri="{FF2B5EF4-FFF2-40B4-BE49-F238E27FC236}">
                <a16:creationId xmlns:a16="http://schemas.microsoft.com/office/drawing/2014/main" id="{A799F565-1DAB-4AD3-BCE4-5DAC8012F35C}"/>
              </a:ext>
            </a:extLst>
          </p:cNvPr>
          <p:cNvPicPr>
            <a:picLocks noGrp="1" noChangeAspect="1"/>
          </p:cNvPicPr>
          <p:nvPr>
            <p:ph type="pic" sz="quarter" idx="10"/>
          </p:nvPr>
        </p:nvPicPr>
        <p:blipFill>
          <a:blip r:embed="rId2">
            <a:extLst>
              <a:ext uri="{28A0092B-C50C-407E-A947-70E740481C1C}">
                <a14:useLocalDpi xmlns:a14="http://schemas.microsoft.com/office/drawing/2010/main"/>
              </a:ext>
            </a:extLst>
          </a:blip>
          <a:srcRect/>
          <a:stretch>
            <a:fillRect/>
          </a:stretch>
        </p:blipFill>
        <p:spPr/>
      </p:pic>
      <p:sp>
        <p:nvSpPr>
          <p:cNvPr id="29" name="Rectangle 28">
            <a:extLst>
              <a:ext uri="{FF2B5EF4-FFF2-40B4-BE49-F238E27FC236}">
                <a16:creationId xmlns:a16="http://schemas.microsoft.com/office/drawing/2014/main" id="{5C2DDD60-EB1C-44D8-84E1-D86EB3558F11}"/>
              </a:ext>
              <a:ext uri="{C183D7F6-B498-43B3-948B-1728B52AA6E4}">
                <adec:decorative xmlns:adec="http://schemas.microsoft.com/office/drawing/2017/decorative" val="1"/>
              </a:ext>
            </a:extLst>
          </p:cNvPr>
          <p:cNvSpPr/>
          <p:nvPr/>
        </p:nvSpPr>
        <p:spPr>
          <a:xfrm>
            <a:off x="0" y="0"/>
            <a:ext cx="12192000" cy="6863626"/>
          </a:xfrm>
          <a:prstGeom prst="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F5325EDA-7343-463C-83EC-5D799E8B8195}"/>
              </a:ext>
              <a:ext uri="{C183D7F6-B498-43B3-948B-1728B52AA6E4}">
                <adec:decorative xmlns:adec="http://schemas.microsoft.com/office/drawing/2017/decorative" val="1"/>
              </a:ext>
            </a:extLst>
          </p:cNvPr>
          <p:cNvGrpSpPr/>
          <p:nvPr/>
        </p:nvGrpSpPr>
        <p:grpSpPr>
          <a:xfrm>
            <a:off x="9621170" y="0"/>
            <a:ext cx="2570831" cy="6858001"/>
            <a:chOff x="9621170" y="0"/>
            <a:chExt cx="2570831" cy="6858001"/>
          </a:xfrm>
        </p:grpSpPr>
        <p:sp>
          <p:nvSpPr>
            <p:cNvPr id="32" name="Freeform: Shape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a:xfrm>
            <a:off x="596821" y="356023"/>
            <a:ext cx="10206264" cy="830997"/>
          </a:xfrm>
        </p:spPr>
        <p:txBody>
          <a:bodyPr/>
          <a:lstStyle/>
          <a:p>
            <a:r>
              <a:rPr lang="en-US" dirty="0"/>
              <a:t>Computer Lab Expectations:  </a:t>
            </a:r>
          </a:p>
        </p:txBody>
      </p:sp>
      <p:sp>
        <p:nvSpPr>
          <p:cNvPr id="87" name="Text Placeholder 86" descr="content block 1">
            <a:extLst>
              <a:ext uri="{FF2B5EF4-FFF2-40B4-BE49-F238E27FC236}">
                <a16:creationId xmlns:a16="http://schemas.microsoft.com/office/drawing/2014/main" id="{1F4C9CA2-B224-40CD-8DB2-CAE478D23611}"/>
              </a:ext>
            </a:extLst>
          </p:cNvPr>
          <p:cNvSpPr>
            <a:spLocks noGrp="1"/>
          </p:cNvSpPr>
          <p:nvPr>
            <p:ph type="body" sz="quarter" idx="11"/>
          </p:nvPr>
        </p:nvSpPr>
        <p:spPr/>
        <p:txBody>
          <a:bodyPr/>
          <a:lstStyle/>
          <a:p>
            <a:pPr marL="285750" indent="-285750">
              <a:buFont typeface="Arial" panose="020B0604020202020204" pitchFamily="34" charset="0"/>
              <a:buChar char="•"/>
            </a:pPr>
            <a:r>
              <a:rPr lang="en-US" sz="2000" dirty="0"/>
              <a:t>No mask, no entry</a:t>
            </a:r>
          </a:p>
          <a:p>
            <a:pPr marL="285750" indent="-285750">
              <a:buFont typeface="Arial" panose="020B0604020202020204" pitchFamily="34" charset="0"/>
              <a:buChar char="•"/>
            </a:pPr>
            <a:r>
              <a:rPr lang="en-US" sz="2000" dirty="0"/>
              <a:t>Sanitize hands and clean work area every day</a:t>
            </a:r>
          </a:p>
        </p:txBody>
      </p:sp>
      <p:sp>
        <p:nvSpPr>
          <p:cNvPr id="88" name="Text Placeholder 87" descr="content block 2">
            <a:extLst>
              <a:ext uri="{FF2B5EF4-FFF2-40B4-BE49-F238E27FC236}">
                <a16:creationId xmlns:a16="http://schemas.microsoft.com/office/drawing/2014/main" id="{D01EBAE5-B81D-4150-B62C-F56241C55563}"/>
              </a:ext>
            </a:extLst>
          </p:cNvPr>
          <p:cNvSpPr>
            <a:spLocks noGrp="1"/>
          </p:cNvSpPr>
          <p:nvPr>
            <p:ph type="body" sz="quarter" idx="12"/>
          </p:nvPr>
        </p:nvSpPr>
        <p:spPr/>
        <p:txBody>
          <a:bodyPr/>
          <a:lstStyle/>
          <a:p>
            <a:pPr marL="285750" indent="-285750">
              <a:buFont typeface="Arial" panose="020B0604020202020204" pitchFamily="34" charset="0"/>
              <a:buChar char="•"/>
            </a:pPr>
            <a:r>
              <a:rPr lang="en-US" sz="2000" dirty="0"/>
              <a:t>NO FOOD allowed in the lab this year (including snacks during class and lunch)</a:t>
            </a:r>
          </a:p>
          <a:p>
            <a:pPr marL="285750" indent="-285750">
              <a:buFont typeface="Arial" panose="020B0604020202020204" pitchFamily="34" charset="0"/>
              <a:buChar char="•"/>
            </a:pPr>
            <a:r>
              <a:rPr lang="en-US" sz="2000" dirty="0"/>
              <a:t>Water only (With Lid )</a:t>
            </a:r>
          </a:p>
        </p:txBody>
      </p:sp>
      <p:sp>
        <p:nvSpPr>
          <p:cNvPr id="90" name="Text Placeholder 89" descr="content block 3">
            <a:extLst>
              <a:ext uri="{FF2B5EF4-FFF2-40B4-BE49-F238E27FC236}">
                <a16:creationId xmlns:a16="http://schemas.microsoft.com/office/drawing/2014/main" id="{AC38A326-FA47-4BD6-B27D-DEB6A4485AB5}"/>
              </a:ext>
            </a:extLst>
          </p:cNvPr>
          <p:cNvSpPr>
            <a:spLocks noGrp="1"/>
          </p:cNvSpPr>
          <p:nvPr>
            <p:ph type="body" sz="quarter" idx="15"/>
          </p:nvPr>
        </p:nvSpPr>
        <p:spPr/>
        <p:txBody>
          <a:bodyPr/>
          <a:lstStyle/>
          <a:p>
            <a:pPr marL="342900" indent="-342900">
              <a:buFont typeface="Arial" panose="020B0604020202020204" pitchFamily="34" charset="0"/>
              <a:buChar char="•"/>
            </a:pPr>
            <a:r>
              <a:rPr lang="en-US" sz="2000" dirty="0"/>
              <a:t>Come to class prepared ready to learn/work</a:t>
            </a:r>
          </a:p>
          <a:p>
            <a:pPr marL="342900" indent="-342900">
              <a:buFont typeface="Arial" panose="020B0604020202020204" pitchFamily="34" charset="0"/>
              <a:buChar char="•"/>
            </a:pPr>
            <a:r>
              <a:rPr lang="en-US" sz="2000" dirty="0"/>
              <a:t>Headphones</a:t>
            </a:r>
          </a:p>
          <a:p>
            <a:pPr marL="342900" indent="-342900">
              <a:buFont typeface="Arial" panose="020B0604020202020204" pitchFamily="34" charset="0"/>
              <a:buChar char="•"/>
            </a:pPr>
            <a:r>
              <a:rPr lang="en-US" sz="2000" dirty="0"/>
              <a:t>Composition book</a:t>
            </a:r>
          </a:p>
          <a:p>
            <a:pPr marL="342900" indent="-342900">
              <a:buFont typeface="Arial" panose="020B0604020202020204" pitchFamily="34" charset="0"/>
              <a:buChar char="•"/>
            </a:pPr>
            <a:r>
              <a:rPr lang="en-US" sz="2000" dirty="0"/>
              <a:t>Pencils/pens</a:t>
            </a:r>
          </a:p>
          <a:p>
            <a:pPr marL="342900" indent="-342900">
              <a:buFont typeface="Arial" panose="020B0604020202020204" pitchFamily="34" charset="0"/>
              <a:buChar char="•"/>
            </a:pPr>
            <a:r>
              <a:rPr lang="en-US" sz="2000" dirty="0"/>
              <a:t>Highlighter</a:t>
            </a:r>
          </a:p>
        </p:txBody>
      </p:sp>
      <p:grpSp>
        <p:nvGrpSpPr>
          <p:cNvPr id="5" name="Group 4">
            <a:extLst>
              <a:ext uri="{FF2B5EF4-FFF2-40B4-BE49-F238E27FC236}">
                <a16:creationId xmlns:a16="http://schemas.microsoft.com/office/drawing/2014/main" id="{1A141F7B-AE96-45F9-BC57-F7C86174910A}"/>
              </a:ext>
              <a:ext uri="{C183D7F6-B498-43B3-948B-1728B52AA6E4}">
                <adec:decorative xmlns:adec="http://schemas.microsoft.com/office/drawing/2017/decorative" val="1"/>
              </a:ext>
            </a:extLst>
          </p:cNvPr>
          <p:cNvGrpSpPr/>
          <p:nvPr/>
        </p:nvGrpSpPr>
        <p:grpSpPr>
          <a:xfrm>
            <a:off x="0" y="6086479"/>
            <a:ext cx="12192000" cy="600974"/>
            <a:chOff x="0" y="6086479"/>
            <a:chExt cx="12192000" cy="600974"/>
          </a:xfrm>
        </p:grpSpPr>
        <p:sp>
          <p:nvSpPr>
            <p:cNvPr id="14" name="Rectangle 13">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Slide Number Placeholder 5" descr="Slide Number">
            <a:extLst>
              <a:ext uri="{FF2B5EF4-FFF2-40B4-BE49-F238E27FC236}">
                <a16:creationId xmlns:a16="http://schemas.microsoft.com/office/drawing/2014/main" id="{DB02A950-05E3-4691-9BC9-47B314EEA715}"/>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5</a:t>
            </a:fld>
            <a:endParaRPr lang="en-US" sz="1200" dirty="0">
              <a:solidFill>
                <a:schemeClr val="bg1"/>
              </a:solidFill>
            </a:endParaRPr>
          </a:p>
        </p:txBody>
      </p:sp>
      <p:pic>
        <p:nvPicPr>
          <p:cNvPr id="6" name="Picture 5">
            <a:extLst>
              <a:ext uri="{FF2B5EF4-FFF2-40B4-BE49-F238E27FC236}">
                <a16:creationId xmlns:a16="http://schemas.microsoft.com/office/drawing/2014/main" id="{50F5E59B-7921-4D90-A3C9-1E73D094F6A9}"/>
              </a:ext>
            </a:extLst>
          </p:cNvPr>
          <p:cNvPicPr>
            <a:picLocks noChangeAspect="1"/>
          </p:cNvPicPr>
          <p:nvPr/>
        </p:nvPicPr>
        <p:blipFill>
          <a:blip r:embed="rId3"/>
          <a:stretch>
            <a:fillRect/>
          </a:stretch>
        </p:blipFill>
        <p:spPr>
          <a:xfrm>
            <a:off x="862087" y="1797624"/>
            <a:ext cx="1248766" cy="830997"/>
          </a:xfrm>
          <a:prstGeom prst="rect">
            <a:avLst/>
          </a:prstGeom>
        </p:spPr>
      </p:pic>
      <p:pic>
        <p:nvPicPr>
          <p:cNvPr id="13" name="Picture 12">
            <a:extLst>
              <a:ext uri="{FF2B5EF4-FFF2-40B4-BE49-F238E27FC236}">
                <a16:creationId xmlns:a16="http://schemas.microsoft.com/office/drawing/2014/main" id="{50FF2AA4-B2EF-446A-86D2-A217A689EDEE}"/>
              </a:ext>
            </a:extLst>
          </p:cNvPr>
          <p:cNvPicPr>
            <a:picLocks noChangeAspect="1"/>
          </p:cNvPicPr>
          <p:nvPr/>
        </p:nvPicPr>
        <p:blipFill>
          <a:blip r:embed="rId4"/>
          <a:stretch>
            <a:fillRect/>
          </a:stretch>
        </p:blipFill>
        <p:spPr>
          <a:xfrm>
            <a:off x="4361982" y="1785398"/>
            <a:ext cx="1356829" cy="861250"/>
          </a:xfrm>
          <a:prstGeom prst="rect">
            <a:avLst/>
          </a:prstGeom>
        </p:spPr>
      </p:pic>
      <p:pic>
        <p:nvPicPr>
          <p:cNvPr id="18" name="Picture 17">
            <a:extLst>
              <a:ext uri="{FF2B5EF4-FFF2-40B4-BE49-F238E27FC236}">
                <a16:creationId xmlns:a16="http://schemas.microsoft.com/office/drawing/2014/main" id="{9E0FF73F-9593-41D3-A6D7-89F04E7AD13E}"/>
              </a:ext>
            </a:extLst>
          </p:cNvPr>
          <p:cNvPicPr>
            <a:picLocks noChangeAspect="1"/>
          </p:cNvPicPr>
          <p:nvPr/>
        </p:nvPicPr>
        <p:blipFill>
          <a:blip r:embed="rId5"/>
          <a:stretch>
            <a:fillRect/>
          </a:stretch>
        </p:blipFill>
        <p:spPr>
          <a:xfrm>
            <a:off x="7493464" y="1810319"/>
            <a:ext cx="1149815" cy="861251"/>
          </a:xfrm>
          <a:prstGeom prst="rect">
            <a:avLst/>
          </a:prstGeom>
        </p:spPr>
      </p:pic>
    </p:spTree>
    <p:extLst>
      <p:ext uri="{BB962C8B-B14F-4D97-AF65-F5344CB8AC3E}">
        <p14:creationId xmlns:p14="http://schemas.microsoft.com/office/powerpoint/2010/main" val="31910146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Open book">
            <a:extLst>
              <a:ext uri="{FF2B5EF4-FFF2-40B4-BE49-F238E27FC236}">
                <a16:creationId xmlns:a16="http://schemas.microsoft.com/office/drawing/2014/main" id="{A799F565-1DAB-4AD3-BCE4-5DAC8012F35C}"/>
              </a:ext>
            </a:extLst>
          </p:cNvPr>
          <p:cNvPicPr>
            <a:picLocks noGrp="1" noChangeAspect="1"/>
          </p:cNvPicPr>
          <p:nvPr>
            <p:ph type="pic" sz="quarter" idx="10"/>
          </p:nvPr>
        </p:nvPicPr>
        <p:blipFill>
          <a:blip r:embed="rId2">
            <a:extLst>
              <a:ext uri="{28A0092B-C50C-407E-A947-70E740481C1C}">
                <a14:useLocalDpi xmlns:a14="http://schemas.microsoft.com/office/drawing/2010/main"/>
              </a:ext>
            </a:extLst>
          </a:blip>
          <a:srcRect/>
          <a:stretch>
            <a:fillRect/>
          </a:stretch>
        </p:blipFill>
        <p:spPr/>
      </p:pic>
      <p:sp>
        <p:nvSpPr>
          <p:cNvPr id="29" name="Rectangle 28">
            <a:extLst>
              <a:ext uri="{FF2B5EF4-FFF2-40B4-BE49-F238E27FC236}">
                <a16:creationId xmlns:a16="http://schemas.microsoft.com/office/drawing/2014/main" id="{5C2DDD60-EB1C-44D8-84E1-D86EB3558F11}"/>
              </a:ext>
              <a:ext uri="{C183D7F6-B498-43B3-948B-1728B52AA6E4}">
                <adec:decorative xmlns:adec="http://schemas.microsoft.com/office/drawing/2017/decorative" val="1"/>
              </a:ext>
            </a:extLst>
          </p:cNvPr>
          <p:cNvSpPr/>
          <p:nvPr/>
        </p:nvSpPr>
        <p:spPr>
          <a:xfrm>
            <a:off x="0" y="0"/>
            <a:ext cx="12192000" cy="6863626"/>
          </a:xfrm>
          <a:prstGeom prst="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F5325EDA-7343-463C-83EC-5D799E8B8195}"/>
              </a:ext>
              <a:ext uri="{C183D7F6-B498-43B3-948B-1728B52AA6E4}">
                <adec:decorative xmlns:adec="http://schemas.microsoft.com/office/drawing/2017/decorative" val="1"/>
              </a:ext>
            </a:extLst>
          </p:cNvPr>
          <p:cNvGrpSpPr/>
          <p:nvPr/>
        </p:nvGrpSpPr>
        <p:grpSpPr>
          <a:xfrm>
            <a:off x="9621170" y="0"/>
            <a:ext cx="2570831" cy="6858001"/>
            <a:chOff x="9621170" y="0"/>
            <a:chExt cx="2570831" cy="6858001"/>
          </a:xfrm>
        </p:grpSpPr>
        <p:sp>
          <p:nvSpPr>
            <p:cNvPr id="32" name="Freeform: Shape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a:xfrm>
            <a:off x="596821" y="356023"/>
            <a:ext cx="10206264" cy="830997"/>
          </a:xfrm>
        </p:spPr>
        <p:txBody>
          <a:bodyPr/>
          <a:lstStyle/>
          <a:p>
            <a:r>
              <a:rPr lang="en-US" dirty="0"/>
              <a:t>Computer Lab: What does it look, sound, feel like? </a:t>
            </a:r>
          </a:p>
        </p:txBody>
      </p:sp>
      <p:sp>
        <p:nvSpPr>
          <p:cNvPr id="87" name="Text Placeholder 86" descr="content block 1">
            <a:extLst>
              <a:ext uri="{FF2B5EF4-FFF2-40B4-BE49-F238E27FC236}">
                <a16:creationId xmlns:a16="http://schemas.microsoft.com/office/drawing/2014/main" id="{1F4C9CA2-B224-40CD-8DB2-CAE478D23611}"/>
              </a:ext>
            </a:extLst>
          </p:cNvPr>
          <p:cNvSpPr>
            <a:spLocks noGrp="1"/>
          </p:cNvSpPr>
          <p:nvPr>
            <p:ph type="body" sz="quarter" idx="11"/>
          </p:nvPr>
        </p:nvSpPr>
        <p:spPr>
          <a:xfrm>
            <a:off x="805764" y="2275241"/>
            <a:ext cx="2377440" cy="3943131"/>
          </a:xfrm>
        </p:spPr>
        <p:txBody>
          <a:bodyPr/>
          <a:lstStyle/>
          <a:p>
            <a:r>
              <a:rPr lang="en-US" sz="3500" dirty="0"/>
              <a:t>LOOK:</a:t>
            </a:r>
          </a:p>
          <a:p>
            <a:r>
              <a:rPr lang="en-US" sz="2000" dirty="0"/>
              <a:t>Your eyes should be on your computer</a:t>
            </a:r>
          </a:p>
          <a:p>
            <a:r>
              <a:rPr lang="en-US" sz="2000" dirty="0"/>
              <a:t>You should be interacting with your course in Edgenuity</a:t>
            </a:r>
          </a:p>
          <a:p>
            <a:r>
              <a:rPr lang="en-US" sz="2000" dirty="0"/>
              <a:t>You should be taking notes on what you don’t know including the academic vocabulary, main ideas, people, formulas, etc.</a:t>
            </a:r>
          </a:p>
        </p:txBody>
      </p:sp>
      <p:sp>
        <p:nvSpPr>
          <p:cNvPr id="88" name="Text Placeholder 87" descr="content block 2">
            <a:extLst>
              <a:ext uri="{FF2B5EF4-FFF2-40B4-BE49-F238E27FC236}">
                <a16:creationId xmlns:a16="http://schemas.microsoft.com/office/drawing/2014/main" id="{D01EBAE5-B81D-4150-B62C-F56241C55563}"/>
              </a:ext>
            </a:extLst>
          </p:cNvPr>
          <p:cNvSpPr>
            <a:spLocks noGrp="1"/>
          </p:cNvSpPr>
          <p:nvPr>
            <p:ph type="body" sz="quarter" idx="12"/>
          </p:nvPr>
        </p:nvSpPr>
        <p:spPr>
          <a:xfrm>
            <a:off x="3998390" y="2725915"/>
            <a:ext cx="2377440" cy="3368675"/>
          </a:xfrm>
        </p:spPr>
        <p:txBody>
          <a:bodyPr/>
          <a:lstStyle/>
          <a:p>
            <a:r>
              <a:rPr lang="en-US" sz="3500" dirty="0"/>
              <a:t>SOUND:</a:t>
            </a:r>
          </a:p>
          <a:p>
            <a:r>
              <a:rPr lang="en-US" sz="2000" dirty="0"/>
              <a:t>It sounds quiet in the lab with everyone working with intent to complete lessons.</a:t>
            </a:r>
          </a:p>
          <a:p>
            <a:endParaRPr lang="en-US" sz="2000" dirty="0"/>
          </a:p>
          <a:p>
            <a:endParaRPr lang="en-US" dirty="0"/>
          </a:p>
        </p:txBody>
      </p:sp>
      <p:sp>
        <p:nvSpPr>
          <p:cNvPr id="90" name="Text Placeholder 89" descr="content block 3">
            <a:extLst>
              <a:ext uri="{FF2B5EF4-FFF2-40B4-BE49-F238E27FC236}">
                <a16:creationId xmlns:a16="http://schemas.microsoft.com/office/drawing/2014/main" id="{AC38A326-FA47-4BD6-B27D-DEB6A4485AB5}"/>
              </a:ext>
            </a:extLst>
          </p:cNvPr>
          <p:cNvSpPr>
            <a:spLocks noGrp="1"/>
          </p:cNvSpPr>
          <p:nvPr>
            <p:ph type="body" sz="quarter" idx="15"/>
          </p:nvPr>
        </p:nvSpPr>
        <p:spPr>
          <a:xfrm>
            <a:off x="7147172" y="3133302"/>
            <a:ext cx="2377440" cy="3368675"/>
          </a:xfrm>
        </p:spPr>
        <p:txBody>
          <a:bodyPr/>
          <a:lstStyle/>
          <a:p>
            <a:r>
              <a:rPr lang="en-US" sz="3500" dirty="0"/>
              <a:t>FEEL:</a:t>
            </a:r>
          </a:p>
          <a:p>
            <a:r>
              <a:rPr lang="en-US" sz="2000" dirty="0"/>
              <a:t>It feels purposeful</a:t>
            </a:r>
          </a:p>
          <a:p>
            <a:r>
              <a:rPr lang="en-US" sz="2000" dirty="0"/>
              <a:t>If feels intentional</a:t>
            </a:r>
          </a:p>
          <a:p>
            <a:r>
              <a:rPr lang="en-US" sz="2000" dirty="0"/>
              <a:t>If feels productive</a:t>
            </a:r>
          </a:p>
          <a:p>
            <a:r>
              <a:rPr lang="en-US" sz="2000" dirty="0"/>
              <a:t>If feels that you are showing honor to those learning including yourself.</a:t>
            </a:r>
          </a:p>
        </p:txBody>
      </p:sp>
      <p:grpSp>
        <p:nvGrpSpPr>
          <p:cNvPr id="5" name="Group 4">
            <a:extLst>
              <a:ext uri="{FF2B5EF4-FFF2-40B4-BE49-F238E27FC236}">
                <a16:creationId xmlns:a16="http://schemas.microsoft.com/office/drawing/2014/main" id="{1A141F7B-AE96-45F9-BC57-F7C86174910A}"/>
              </a:ext>
              <a:ext uri="{C183D7F6-B498-43B3-948B-1728B52AA6E4}">
                <adec:decorative xmlns:adec="http://schemas.microsoft.com/office/drawing/2017/decorative" val="1"/>
              </a:ext>
            </a:extLst>
          </p:cNvPr>
          <p:cNvGrpSpPr/>
          <p:nvPr/>
        </p:nvGrpSpPr>
        <p:grpSpPr>
          <a:xfrm>
            <a:off x="0" y="6086479"/>
            <a:ext cx="12192000" cy="600974"/>
            <a:chOff x="0" y="6086479"/>
            <a:chExt cx="12192000" cy="600974"/>
          </a:xfrm>
        </p:grpSpPr>
        <p:sp>
          <p:nvSpPr>
            <p:cNvPr id="14" name="Rectangle 13">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Slide Number Placeholder 5" descr="Slide Number">
            <a:extLst>
              <a:ext uri="{FF2B5EF4-FFF2-40B4-BE49-F238E27FC236}">
                <a16:creationId xmlns:a16="http://schemas.microsoft.com/office/drawing/2014/main" id="{DB02A950-05E3-4691-9BC9-47B314EEA715}"/>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6</a:t>
            </a:fld>
            <a:endParaRPr lang="en-US" sz="1200" dirty="0">
              <a:solidFill>
                <a:schemeClr val="bg1"/>
              </a:solidFill>
            </a:endParaRPr>
          </a:p>
        </p:txBody>
      </p:sp>
      <p:pic>
        <p:nvPicPr>
          <p:cNvPr id="6" name="Picture 5">
            <a:extLst>
              <a:ext uri="{FF2B5EF4-FFF2-40B4-BE49-F238E27FC236}">
                <a16:creationId xmlns:a16="http://schemas.microsoft.com/office/drawing/2014/main" id="{D58A9D39-D261-44BF-A46C-B4EA26555311}"/>
              </a:ext>
            </a:extLst>
          </p:cNvPr>
          <p:cNvPicPr>
            <a:picLocks noChangeAspect="1"/>
          </p:cNvPicPr>
          <p:nvPr/>
        </p:nvPicPr>
        <p:blipFill>
          <a:blip r:embed="rId3"/>
          <a:stretch>
            <a:fillRect/>
          </a:stretch>
        </p:blipFill>
        <p:spPr>
          <a:xfrm>
            <a:off x="770135" y="1118202"/>
            <a:ext cx="1471576" cy="1102262"/>
          </a:xfrm>
          <a:prstGeom prst="rect">
            <a:avLst/>
          </a:prstGeom>
        </p:spPr>
      </p:pic>
      <p:pic>
        <p:nvPicPr>
          <p:cNvPr id="11" name="Picture 10">
            <a:extLst>
              <a:ext uri="{FF2B5EF4-FFF2-40B4-BE49-F238E27FC236}">
                <a16:creationId xmlns:a16="http://schemas.microsoft.com/office/drawing/2014/main" id="{572CA9F8-824F-4958-BBDE-B676817CB89E}"/>
              </a:ext>
            </a:extLst>
          </p:cNvPr>
          <p:cNvPicPr>
            <a:picLocks noChangeAspect="1"/>
          </p:cNvPicPr>
          <p:nvPr/>
        </p:nvPicPr>
        <p:blipFill>
          <a:blip r:embed="rId4"/>
          <a:stretch>
            <a:fillRect/>
          </a:stretch>
        </p:blipFill>
        <p:spPr>
          <a:xfrm>
            <a:off x="3988967" y="1172256"/>
            <a:ext cx="1809761" cy="1332263"/>
          </a:xfrm>
          <a:prstGeom prst="rect">
            <a:avLst/>
          </a:prstGeom>
        </p:spPr>
      </p:pic>
      <p:pic>
        <p:nvPicPr>
          <p:cNvPr id="16" name="Picture 15">
            <a:extLst>
              <a:ext uri="{FF2B5EF4-FFF2-40B4-BE49-F238E27FC236}">
                <a16:creationId xmlns:a16="http://schemas.microsoft.com/office/drawing/2014/main" id="{E44B6F3A-8B18-4743-A737-7DA4B45F8358}"/>
              </a:ext>
            </a:extLst>
          </p:cNvPr>
          <p:cNvPicPr>
            <a:picLocks noChangeAspect="1"/>
          </p:cNvPicPr>
          <p:nvPr/>
        </p:nvPicPr>
        <p:blipFill>
          <a:blip r:embed="rId5"/>
          <a:stretch>
            <a:fillRect/>
          </a:stretch>
        </p:blipFill>
        <p:spPr>
          <a:xfrm>
            <a:off x="7147172" y="1143316"/>
            <a:ext cx="1935209" cy="1935209"/>
          </a:xfrm>
          <a:prstGeom prst="rect">
            <a:avLst/>
          </a:prstGeom>
        </p:spPr>
      </p:pic>
    </p:spTree>
    <p:extLst>
      <p:ext uri="{BB962C8B-B14F-4D97-AF65-F5344CB8AC3E}">
        <p14:creationId xmlns:p14="http://schemas.microsoft.com/office/powerpoint/2010/main" val="3957591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books on a shelf">
            <a:extLst>
              <a:ext uri="{FF2B5EF4-FFF2-40B4-BE49-F238E27FC236}">
                <a16:creationId xmlns:a16="http://schemas.microsoft.com/office/drawing/2014/main" id="{0BCD2159-BE65-43D5-9E0A-9EB4B1B2F85B}"/>
              </a:ext>
            </a:extLst>
          </p:cNvPr>
          <p:cNvPicPr>
            <a:picLocks noGrp="1" noChangeAspect="1"/>
          </p:cNvPicPr>
          <p:nvPr>
            <p:ph type="pic" sz="quarter" idx="10"/>
          </p:nvPr>
        </p:nvPicPr>
        <p:blipFill>
          <a:blip r:embed="rId2" cstate="email">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rcRect/>
          <a:stretch>
            <a:fillRect/>
          </a:stretch>
        </p:blipFill>
        <p:spPr/>
      </p:pic>
      <p:grpSp>
        <p:nvGrpSpPr>
          <p:cNvPr id="23" name="Group 22">
            <a:extLst>
              <a:ext uri="{FF2B5EF4-FFF2-40B4-BE49-F238E27FC236}">
                <a16:creationId xmlns:a16="http://schemas.microsoft.com/office/drawing/2014/main" id="{28C94A8D-A234-408C-8281-33CCC01BE2A8}"/>
              </a:ext>
              <a:ext uri="{C183D7F6-B498-43B3-948B-1728B52AA6E4}">
                <adec:decorative xmlns:adec="http://schemas.microsoft.com/office/drawing/2017/decorative" val="1"/>
              </a:ext>
            </a:extLst>
          </p:cNvPr>
          <p:cNvGrpSpPr/>
          <p:nvPr/>
        </p:nvGrpSpPr>
        <p:grpSpPr>
          <a:xfrm>
            <a:off x="0" y="0"/>
            <a:ext cx="4750604" cy="6858000"/>
            <a:chOff x="0" y="0"/>
            <a:chExt cx="4750604" cy="6858000"/>
          </a:xfrm>
        </p:grpSpPr>
        <p:sp>
          <p:nvSpPr>
            <p:cNvPr id="22" name="Freeform: Shape 21">
              <a:extLst>
                <a:ext uri="{FF2B5EF4-FFF2-40B4-BE49-F238E27FC236}">
                  <a16:creationId xmlns:a16="http://schemas.microsoft.com/office/drawing/2014/main" id="{01887690-2EDF-4913-A835-4503B0E36442}"/>
                </a:ext>
              </a:extLst>
            </p:cNvPr>
            <p:cNvSpPr/>
            <p:nvPr/>
          </p:nvSpPr>
          <p:spPr>
            <a:xfrm>
              <a:off x="0" y="0"/>
              <a:ext cx="4750604" cy="6858000"/>
            </a:xfrm>
            <a:custGeom>
              <a:avLst/>
              <a:gdLst>
                <a:gd name="connsiteX0" fmla="*/ 0 w 4750604"/>
                <a:gd name="connsiteY0" fmla="*/ 0 h 6858000"/>
                <a:gd name="connsiteX1" fmla="*/ 4750604 w 4750604"/>
                <a:gd name="connsiteY1" fmla="*/ 0 h 6858000"/>
                <a:gd name="connsiteX2" fmla="*/ 3101407 w 4750604"/>
                <a:gd name="connsiteY2" fmla="*/ 6858000 h 6858000"/>
                <a:gd name="connsiteX3" fmla="*/ 0 w 47506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750604" h="6858000">
                  <a:moveTo>
                    <a:pt x="0" y="0"/>
                  </a:moveTo>
                  <a:lnTo>
                    <a:pt x="4750604" y="0"/>
                  </a:lnTo>
                  <a:lnTo>
                    <a:pt x="3101407" y="6858000"/>
                  </a:lnTo>
                  <a:lnTo>
                    <a:pt x="0" y="6858000"/>
                  </a:ln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AD1E7D22-630D-4E19-8BE6-9C21E4A652BD}"/>
                </a:ext>
              </a:extLst>
            </p:cNvPr>
            <p:cNvSpPr/>
            <p:nvPr/>
          </p:nvSpPr>
          <p:spPr>
            <a:xfrm>
              <a:off x="1" y="0"/>
              <a:ext cx="3946799" cy="6858000"/>
            </a:xfrm>
            <a:custGeom>
              <a:avLst/>
              <a:gdLst>
                <a:gd name="connsiteX0" fmla="*/ 0 w 3946799"/>
                <a:gd name="connsiteY0" fmla="*/ 0 h 6858000"/>
                <a:gd name="connsiteX1" fmla="*/ 3946799 w 3946799"/>
                <a:gd name="connsiteY1" fmla="*/ 0 h 6858000"/>
                <a:gd name="connsiteX2" fmla="*/ 2297602 w 3946799"/>
                <a:gd name="connsiteY2" fmla="*/ 6858000 h 6858000"/>
                <a:gd name="connsiteX3" fmla="*/ 0 w 39467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6799" h="6858000">
                  <a:moveTo>
                    <a:pt x="0" y="0"/>
                  </a:moveTo>
                  <a:lnTo>
                    <a:pt x="3946799" y="0"/>
                  </a:lnTo>
                  <a:lnTo>
                    <a:pt x="2297602" y="6858000"/>
                  </a:lnTo>
                  <a:lnTo>
                    <a:pt x="0" y="6858000"/>
                  </a:lnTo>
                  <a:close/>
                </a:path>
              </a:pathLst>
            </a:custGeom>
            <a:solidFill>
              <a:schemeClr val="accent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318BD405-EEE9-4A08-8DA2-A70AFCF1D240}"/>
                </a:ext>
              </a:extLst>
            </p:cNvPr>
            <p:cNvSpPr/>
            <p:nvPr/>
          </p:nvSpPr>
          <p:spPr>
            <a:xfrm>
              <a:off x="0" y="0"/>
              <a:ext cx="3723822" cy="6858000"/>
            </a:xfrm>
            <a:custGeom>
              <a:avLst/>
              <a:gdLst>
                <a:gd name="connsiteX0" fmla="*/ 0 w 3723822"/>
                <a:gd name="connsiteY0" fmla="*/ 0 h 6858000"/>
                <a:gd name="connsiteX1" fmla="*/ 3723822 w 3723822"/>
                <a:gd name="connsiteY1" fmla="*/ 0 h 6858000"/>
                <a:gd name="connsiteX2" fmla="*/ 2074625 w 3723822"/>
                <a:gd name="connsiteY2" fmla="*/ 6858000 h 6858000"/>
                <a:gd name="connsiteX3" fmla="*/ 0 w 372382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23822" h="6858000">
                  <a:moveTo>
                    <a:pt x="0" y="0"/>
                  </a:moveTo>
                  <a:lnTo>
                    <a:pt x="3723822" y="0"/>
                  </a:lnTo>
                  <a:lnTo>
                    <a:pt x="2074625" y="6858000"/>
                  </a:lnTo>
                  <a:lnTo>
                    <a:pt x="0" y="6858000"/>
                  </a:lnTo>
                  <a:close/>
                </a:path>
              </a:pathLst>
            </a:custGeom>
            <a:solidFill>
              <a:schemeClr val="accent2">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7D4A6826-2C0D-4C79-A871-DF31737EE4F7}"/>
                </a:ext>
              </a:extLst>
            </p:cNvPr>
            <p:cNvSpPr/>
            <p:nvPr/>
          </p:nvSpPr>
          <p:spPr>
            <a:xfrm>
              <a:off x="0" y="0"/>
              <a:ext cx="3374007" cy="6858000"/>
            </a:xfrm>
            <a:custGeom>
              <a:avLst/>
              <a:gdLst>
                <a:gd name="connsiteX0" fmla="*/ 0 w 3374007"/>
                <a:gd name="connsiteY0" fmla="*/ 0 h 6858000"/>
                <a:gd name="connsiteX1" fmla="*/ 3374007 w 3374007"/>
                <a:gd name="connsiteY1" fmla="*/ 0 h 6858000"/>
                <a:gd name="connsiteX2" fmla="*/ 1659507 w 3374007"/>
                <a:gd name="connsiteY2" fmla="*/ 6858000 h 6858000"/>
                <a:gd name="connsiteX3" fmla="*/ 0 w 337400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74007" h="6858000">
                  <a:moveTo>
                    <a:pt x="0" y="0"/>
                  </a:moveTo>
                  <a:lnTo>
                    <a:pt x="3374007" y="0"/>
                  </a:lnTo>
                  <a:lnTo>
                    <a:pt x="1659507" y="6858000"/>
                  </a:lnTo>
                  <a:lnTo>
                    <a:pt x="0" y="6858000"/>
                  </a:lnTo>
                  <a:close/>
                </a:path>
              </a:pathLst>
            </a:custGeom>
            <a:solidFill>
              <a:srgbClr val="0D3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itle 33" descr="title">
            <a:extLst>
              <a:ext uri="{FF2B5EF4-FFF2-40B4-BE49-F238E27FC236}">
                <a16:creationId xmlns:a16="http://schemas.microsoft.com/office/drawing/2014/main" id="{3749FE94-FC7C-4359-A56E-6C7A87BDEE87}"/>
              </a:ext>
            </a:extLst>
          </p:cNvPr>
          <p:cNvSpPr>
            <a:spLocks noGrp="1"/>
          </p:cNvSpPr>
          <p:nvPr>
            <p:ph type="title"/>
          </p:nvPr>
        </p:nvSpPr>
        <p:spPr>
          <a:xfrm>
            <a:off x="4382894" y="1218956"/>
            <a:ext cx="6592824" cy="1377940"/>
          </a:xfrm>
        </p:spPr>
        <p:txBody>
          <a:bodyPr/>
          <a:lstStyle/>
          <a:p>
            <a:r>
              <a:rPr lang="en-US" dirty="0"/>
              <a:t>Microsoft Teams</a:t>
            </a:r>
          </a:p>
        </p:txBody>
      </p:sp>
      <p:sp>
        <p:nvSpPr>
          <p:cNvPr id="35" name="Text Placeholder 34" descr="subtitle">
            <a:extLst>
              <a:ext uri="{FF2B5EF4-FFF2-40B4-BE49-F238E27FC236}">
                <a16:creationId xmlns:a16="http://schemas.microsoft.com/office/drawing/2014/main" id="{3F200E92-5A1F-40B7-AE02-46929BC459EA}"/>
              </a:ext>
            </a:extLst>
          </p:cNvPr>
          <p:cNvSpPr>
            <a:spLocks noGrp="1"/>
          </p:cNvSpPr>
          <p:nvPr>
            <p:ph type="body" idx="1"/>
          </p:nvPr>
        </p:nvSpPr>
        <p:spPr>
          <a:xfrm>
            <a:off x="4543635" y="2939796"/>
            <a:ext cx="5296662" cy="978408"/>
          </a:xfrm>
        </p:spPr>
        <p:txBody>
          <a:bodyPr/>
          <a:lstStyle/>
          <a:p>
            <a:r>
              <a:rPr lang="en-US" sz="2000" dirty="0"/>
              <a:t>All students have access to Microsoft Teams. This will be your hub of resources for this class as well as your other classes at Reno High School.</a:t>
            </a:r>
          </a:p>
          <a:p>
            <a:endParaRPr lang="en-US" sz="2000" dirty="0"/>
          </a:p>
          <a:p>
            <a:r>
              <a:rPr lang="en-US" sz="2000" dirty="0"/>
              <a:t>Attendance, assignments, syllabus, resources, etc.</a:t>
            </a:r>
          </a:p>
          <a:p>
            <a:endParaRPr lang="en-US" sz="2000" dirty="0"/>
          </a:p>
          <a:p>
            <a:r>
              <a:rPr lang="en-US" sz="2000" dirty="0"/>
              <a:t>The log in for Teams is the same as your District log in when you are on the computer at school. There is a link from the RHS webpage if you can’t remember your log in…check out the QR code!</a:t>
            </a:r>
          </a:p>
          <a:p>
            <a:endParaRPr lang="en-US" dirty="0"/>
          </a:p>
          <a:p>
            <a:endParaRPr lang="en-US" dirty="0"/>
          </a:p>
        </p:txBody>
      </p:sp>
      <p:pic>
        <p:nvPicPr>
          <p:cNvPr id="2" name="Picture 1">
            <a:extLst>
              <a:ext uri="{FF2B5EF4-FFF2-40B4-BE49-F238E27FC236}">
                <a16:creationId xmlns:a16="http://schemas.microsoft.com/office/drawing/2014/main" id="{8D7CF3C3-F569-4A18-B3B1-9EB64125AA0C}"/>
              </a:ext>
            </a:extLst>
          </p:cNvPr>
          <p:cNvPicPr>
            <a:picLocks noChangeAspect="1"/>
          </p:cNvPicPr>
          <p:nvPr/>
        </p:nvPicPr>
        <p:blipFill>
          <a:blip r:embed="rId4"/>
          <a:stretch>
            <a:fillRect/>
          </a:stretch>
        </p:blipFill>
        <p:spPr>
          <a:xfrm>
            <a:off x="1008888" y="858839"/>
            <a:ext cx="2072820" cy="1725318"/>
          </a:xfrm>
          <a:prstGeom prst="rect">
            <a:avLst/>
          </a:prstGeom>
        </p:spPr>
      </p:pic>
    </p:spTree>
    <p:extLst>
      <p:ext uri="{BB962C8B-B14F-4D97-AF65-F5344CB8AC3E}">
        <p14:creationId xmlns:p14="http://schemas.microsoft.com/office/powerpoint/2010/main" val="402151142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5000"/>
            <a:lumOff val="75000"/>
          </a:schemeClr>
        </a:solidFill>
        <a:effectLst/>
      </p:bgPr>
    </p:bg>
    <p:spTree>
      <p:nvGrpSpPr>
        <p:cNvPr id="1" name=""/>
        <p:cNvGrpSpPr/>
        <p:nvPr/>
      </p:nvGrpSpPr>
      <p:grpSpPr>
        <a:xfrm>
          <a:off x="0" y="0"/>
          <a:ext cx="0" cy="0"/>
          <a:chOff x="0" y="0"/>
          <a:chExt cx="0" cy="0"/>
        </a:xfrm>
      </p:grpSpPr>
      <p:pic>
        <p:nvPicPr>
          <p:cNvPr id="6148" name="Picture 4" descr="The Syllabus : The Center for Teaching and Learning">
            <a:extLst>
              <a:ext uri="{FF2B5EF4-FFF2-40B4-BE49-F238E27FC236}">
                <a16:creationId xmlns:a16="http://schemas.microsoft.com/office/drawing/2014/main" id="{AA090529-F386-4467-A7C7-CD7A2F4695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 y="3873"/>
            <a:ext cx="6519343" cy="65879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FDEB62B9-D058-455C-A9B2-796FA4AD9204}"/>
              </a:ext>
            </a:extLst>
          </p:cNvPr>
          <p:cNvPicPr>
            <a:picLocks noChangeAspect="1"/>
          </p:cNvPicPr>
          <p:nvPr/>
        </p:nvPicPr>
        <p:blipFill>
          <a:blip r:embed="rId3"/>
          <a:stretch>
            <a:fillRect/>
          </a:stretch>
        </p:blipFill>
        <p:spPr>
          <a:xfrm>
            <a:off x="7446573" y="515326"/>
            <a:ext cx="3125932" cy="3664975"/>
          </a:xfrm>
          <a:prstGeom prst="rect">
            <a:avLst/>
          </a:prstGeom>
        </p:spPr>
      </p:pic>
      <p:sp>
        <p:nvSpPr>
          <p:cNvPr id="3" name="TextBox 2">
            <a:extLst>
              <a:ext uri="{FF2B5EF4-FFF2-40B4-BE49-F238E27FC236}">
                <a16:creationId xmlns:a16="http://schemas.microsoft.com/office/drawing/2014/main" id="{AA3ABD0B-6DA2-48E9-9962-F764B2C72373}"/>
              </a:ext>
            </a:extLst>
          </p:cNvPr>
          <p:cNvSpPr txBox="1"/>
          <p:nvPr/>
        </p:nvSpPr>
        <p:spPr>
          <a:xfrm>
            <a:off x="7135318" y="5049187"/>
            <a:ext cx="3430249"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cs typeface="Calibri Light"/>
              </a:rPr>
              <a:t>The Syllabus can be found in Teams...</a:t>
            </a:r>
            <a:endParaRPr lang="en-US"/>
          </a:p>
          <a:p>
            <a:pPr algn="ctr"/>
            <a:endParaRPr lang="en-US" sz="2400" dirty="0">
              <a:cs typeface="Calibri Light"/>
            </a:endParaRPr>
          </a:p>
          <a:p>
            <a:pPr algn="ctr"/>
            <a:endParaRPr lang="en-US" dirty="0">
              <a:cs typeface="Calibri Light"/>
            </a:endParaRPr>
          </a:p>
        </p:txBody>
      </p:sp>
      <p:sp>
        <p:nvSpPr>
          <p:cNvPr id="2" name="Rectangle: Rounded Corners 1">
            <a:extLst>
              <a:ext uri="{FF2B5EF4-FFF2-40B4-BE49-F238E27FC236}">
                <a16:creationId xmlns:a16="http://schemas.microsoft.com/office/drawing/2014/main" id="{FE742C04-8D90-4BBE-869A-A2AA9D1993A4}"/>
              </a:ext>
            </a:extLst>
          </p:cNvPr>
          <p:cNvSpPr/>
          <p:nvPr/>
        </p:nvSpPr>
        <p:spPr>
          <a:xfrm>
            <a:off x="1796716" y="1295400"/>
            <a:ext cx="4756484" cy="5269831"/>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b="1" dirty="0">
                <a:solidFill>
                  <a:schemeClr val="tx1"/>
                </a:solidFill>
                <a:ea typeface="+mn-lt"/>
                <a:cs typeface="+mn-lt"/>
              </a:rPr>
              <a:t>Credit Accrual/Credit Recovery ~ </a:t>
            </a:r>
            <a:r>
              <a:rPr lang="en-US" sz="1000" b="1" dirty="0" err="1">
                <a:solidFill>
                  <a:schemeClr val="tx1"/>
                </a:solidFill>
                <a:ea typeface="+mn-lt"/>
                <a:cs typeface="+mn-lt"/>
              </a:rPr>
              <a:t>Edgenuity</a:t>
            </a:r>
            <a:endParaRPr lang="en-US" sz="1000" dirty="0">
              <a:solidFill>
                <a:schemeClr val="tx1"/>
              </a:solidFill>
              <a:ea typeface="+mn-lt"/>
              <a:cs typeface="+mn-lt"/>
            </a:endParaRPr>
          </a:p>
          <a:p>
            <a:pPr algn="ctr"/>
            <a:r>
              <a:rPr lang="en-US" sz="1000" b="1" dirty="0">
                <a:solidFill>
                  <a:schemeClr val="tx1"/>
                </a:solidFill>
                <a:ea typeface="+mn-lt"/>
                <a:cs typeface="+mn-lt"/>
              </a:rPr>
              <a:t>2021-2022 Syllabus</a:t>
            </a:r>
            <a:endParaRPr lang="en-US" sz="1000" dirty="0">
              <a:solidFill>
                <a:schemeClr val="tx1"/>
              </a:solidFill>
              <a:ea typeface="+mn-lt"/>
              <a:cs typeface="+mn-lt"/>
            </a:endParaRPr>
          </a:p>
          <a:p>
            <a:pPr algn="ctr"/>
            <a:r>
              <a:rPr lang="en-US" sz="1000" b="1" dirty="0">
                <a:solidFill>
                  <a:schemeClr val="tx1"/>
                </a:solidFill>
                <a:ea typeface="+mn-lt"/>
                <a:cs typeface="+mn-lt"/>
              </a:rPr>
              <a:t>Ms. Mann ~ Reno High School</a:t>
            </a:r>
            <a:endParaRPr lang="en-US" sz="1000" dirty="0">
              <a:solidFill>
                <a:schemeClr val="tx1"/>
              </a:solidFill>
              <a:ea typeface="+mn-lt"/>
              <a:cs typeface="+mn-lt"/>
            </a:endParaRPr>
          </a:p>
          <a:p>
            <a:pPr algn="ctr"/>
            <a:r>
              <a:rPr lang="en-US" sz="1000" dirty="0">
                <a:solidFill>
                  <a:schemeClr val="tx1"/>
                </a:solidFill>
                <a:ea typeface="+mn-lt"/>
                <a:cs typeface="+mn-lt"/>
              </a:rPr>
              <a:t>E-mail: </a:t>
            </a:r>
            <a:r>
              <a:rPr lang="en-US" sz="1000" u="sng" dirty="0">
                <a:solidFill>
                  <a:schemeClr val="tx1"/>
                </a:solidFill>
                <a:ea typeface="+mn-lt"/>
                <a:cs typeface="+mn-lt"/>
                <a:hlinkClick r:id="rId4">
                  <a:extLst>
                    <a:ext uri="{A12FA001-AC4F-418D-AE19-62706E023703}">
                      <ahyp:hlinkClr xmlns:ahyp="http://schemas.microsoft.com/office/drawing/2018/hyperlinkcolor" val="tx"/>
                    </a:ext>
                  </a:extLst>
                </a:hlinkClick>
              </a:rPr>
              <a:t>rmann@washoeschools.net</a:t>
            </a:r>
            <a:endParaRPr lang="en-US" sz="1000" dirty="0">
              <a:solidFill>
                <a:schemeClr val="tx1"/>
              </a:solidFill>
              <a:ea typeface="+mn-lt"/>
              <a:cs typeface="+mn-lt"/>
            </a:endParaRPr>
          </a:p>
          <a:p>
            <a:r>
              <a:rPr lang="en-US" sz="1000" b="1" u="sng" dirty="0">
                <a:solidFill>
                  <a:schemeClr val="tx1"/>
                </a:solidFill>
                <a:ea typeface="+mn-lt"/>
                <a:cs typeface="+mn-lt"/>
              </a:rPr>
              <a:t>Introduction</a:t>
            </a:r>
            <a:endParaRPr lang="en-US" sz="1000" dirty="0">
              <a:solidFill>
                <a:schemeClr val="tx1"/>
              </a:solidFill>
              <a:ea typeface="+mn-lt"/>
              <a:cs typeface="+mn-lt"/>
            </a:endParaRPr>
          </a:p>
          <a:p>
            <a:r>
              <a:rPr lang="en-US" sz="1000" dirty="0">
                <a:solidFill>
                  <a:schemeClr val="tx1"/>
                </a:solidFill>
                <a:ea typeface="+mn-lt"/>
                <a:cs typeface="+mn-lt"/>
              </a:rPr>
              <a:t>Welcome to </a:t>
            </a:r>
            <a:r>
              <a:rPr lang="en-US" sz="1000" dirty="0" err="1">
                <a:solidFill>
                  <a:schemeClr val="tx1"/>
                </a:solidFill>
                <a:ea typeface="+mn-lt"/>
                <a:cs typeface="+mn-lt"/>
              </a:rPr>
              <a:t>Edgenuity</a:t>
            </a:r>
            <a:r>
              <a:rPr lang="en-US" sz="1000" dirty="0">
                <a:solidFill>
                  <a:schemeClr val="tx1"/>
                </a:solidFill>
                <a:ea typeface="+mn-lt"/>
                <a:cs typeface="+mn-lt"/>
              </a:rPr>
              <a:t> Credit Accrual/Credit Recovery. This is an opportunity to earn credit in an on-line platform through </a:t>
            </a:r>
            <a:r>
              <a:rPr lang="en-US" sz="1000" dirty="0" err="1">
                <a:solidFill>
                  <a:schemeClr val="tx1"/>
                </a:solidFill>
                <a:ea typeface="+mn-lt"/>
                <a:cs typeface="+mn-lt"/>
              </a:rPr>
              <a:t>Edgenuity</a:t>
            </a:r>
            <a:r>
              <a:rPr lang="en-US" sz="1000" dirty="0">
                <a:solidFill>
                  <a:schemeClr val="tx1"/>
                </a:solidFill>
                <a:ea typeface="+mn-lt"/>
                <a:cs typeface="+mn-lt"/>
              </a:rPr>
              <a:t>. Students can access their course anywhere there is access to the Internet. This is a self-paced, self-motivated class, based of the recommendation of your counselor, with curriculum following Washoe County School District standards. Please see “</a:t>
            </a:r>
            <a:r>
              <a:rPr lang="en-US" sz="1000" dirty="0" err="1">
                <a:solidFill>
                  <a:schemeClr val="tx1"/>
                </a:solidFill>
                <a:ea typeface="+mn-lt"/>
                <a:cs typeface="+mn-lt"/>
              </a:rPr>
              <a:t>Edgenuity</a:t>
            </a:r>
            <a:r>
              <a:rPr lang="en-US" sz="1000" dirty="0">
                <a:solidFill>
                  <a:schemeClr val="tx1"/>
                </a:solidFill>
                <a:ea typeface="+mn-lt"/>
                <a:cs typeface="+mn-lt"/>
              </a:rPr>
              <a:t> Student Experience” YouTube video for more information: </a:t>
            </a:r>
            <a:r>
              <a:rPr lang="en-US" sz="1000" u="sng" dirty="0">
                <a:solidFill>
                  <a:schemeClr val="tx1"/>
                </a:solidFill>
                <a:ea typeface="+mn-lt"/>
                <a:cs typeface="+mn-lt"/>
                <a:hlinkClick r:id="rId5">
                  <a:extLst>
                    <a:ext uri="{A12FA001-AC4F-418D-AE19-62706E023703}">
                      <ahyp:hlinkClr xmlns:ahyp="http://schemas.microsoft.com/office/drawing/2018/hyperlinkcolor" val="tx"/>
                    </a:ext>
                  </a:extLst>
                </a:hlinkClick>
              </a:rPr>
              <a:t>https://www.youtube.com/watch?v=8YcrkabG4uU</a:t>
            </a:r>
            <a:r>
              <a:rPr lang="en-US" sz="1000" dirty="0">
                <a:solidFill>
                  <a:schemeClr val="tx1"/>
                </a:solidFill>
                <a:ea typeface="+mn-lt"/>
                <a:cs typeface="+mn-lt"/>
              </a:rPr>
              <a:t>.</a:t>
            </a:r>
          </a:p>
          <a:p>
            <a:endParaRPr lang="en-US" sz="1000" dirty="0">
              <a:solidFill>
                <a:schemeClr val="tx1"/>
              </a:solidFill>
              <a:ea typeface="+mn-lt"/>
              <a:cs typeface="+mn-lt"/>
            </a:endParaRPr>
          </a:p>
          <a:p>
            <a:r>
              <a:rPr lang="en-US" sz="1000" b="1" u="sng" dirty="0">
                <a:solidFill>
                  <a:schemeClr val="tx1"/>
                </a:solidFill>
                <a:ea typeface="+mn-lt"/>
                <a:cs typeface="+mn-lt"/>
              </a:rPr>
              <a:t>Class Materials Needed</a:t>
            </a:r>
            <a:endParaRPr lang="en-US" sz="1000" b="1" dirty="0">
              <a:solidFill>
                <a:schemeClr val="tx1"/>
              </a:solidFill>
              <a:ea typeface="+mn-lt"/>
              <a:cs typeface="+mn-lt"/>
            </a:endParaRPr>
          </a:p>
          <a:p>
            <a:pPr marL="285750" indent="-285750">
              <a:buFont typeface="Webdings"/>
              <a:buChar char="•"/>
            </a:pPr>
            <a:r>
              <a:rPr lang="en-US" sz="1000" dirty="0">
                <a:solidFill>
                  <a:schemeClr val="tx1"/>
                </a:solidFill>
                <a:ea typeface="+mn-lt"/>
                <a:cs typeface="+mn-lt"/>
              </a:rPr>
              <a:t>Composition book for a working journal for notes. Taking notes are essential to pass the unit exams and final exam. (See additional information regarding grades on the </a:t>
            </a:r>
            <a:r>
              <a:rPr lang="en-US" sz="1000" dirty="0" err="1">
                <a:solidFill>
                  <a:schemeClr val="tx1"/>
                </a:solidFill>
                <a:ea typeface="+mn-lt"/>
                <a:cs typeface="+mn-lt"/>
              </a:rPr>
              <a:t>Edgenuity</a:t>
            </a:r>
            <a:r>
              <a:rPr lang="en-US" sz="1000" dirty="0">
                <a:solidFill>
                  <a:schemeClr val="tx1"/>
                </a:solidFill>
                <a:ea typeface="+mn-lt"/>
                <a:cs typeface="+mn-lt"/>
              </a:rPr>
              <a:t> Student Orientation Form.)</a:t>
            </a:r>
          </a:p>
          <a:p>
            <a:pPr marL="285750" indent="-285750">
              <a:buFont typeface="Webdings"/>
              <a:buChar char="•"/>
            </a:pPr>
            <a:r>
              <a:rPr lang="en-US" sz="1000" dirty="0">
                <a:solidFill>
                  <a:schemeClr val="tx1"/>
                </a:solidFill>
                <a:ea typeface="+mn-lt"/>
                <a:cs typeface="+mn-lt"/>
              </a:rPr>
              <a:t>Ear buds/headphones (we have a set at every computer, but you are welcome and encouraged to use your own since cleaning of the headsets will be challenging.)</a:t>
            </a:r>
          </a:p>
          <a:p>
            <a:pPr marL="285750" indent="-285750">
              <a:buFont typeface="Webdings"/>
              <a:buChar char="•"/>
            </a:pPr>
            <a:r>
              <a:rPr lang="en-US" sz="1000" dirty="0">
                <a:solidFill>
                  <a:schemeClr val="tx1"/>
                </a:solidFill>
                <a:ea typeface="+mn-lt"/>
                <a:cs typeface="+mn-lt"/>
              </a:rPr>
              <a:t>Of course, with Covid-19, the use of class materials will be limited so bring pencils, pens, highlighters. There are some in the classroom but with limited quantity.</a:t>
            </a:r>
          </a:p>
          <a:p>
            <a:pPr marL="285750" indent="-285750">
              <a:buFont typeface="Webdings"/>
              <a:buChar char="•"/>
            </a:pPr>
            <a:r>
              <a:rPr lang="en-US" sz="1000" dirty="0">
                <a:solidFill>
                  <a:schemeClr val="tx1"/>
                </a:solidFill>
                <a:ea typeface="+mn-lt"/>
                <a:cs typeface="+mn-lt"/>
              </a:rPr>
              <a:t>Please see the “Covid Care Kit” in Teams. for recommended supplies to bring with you to campus daily. </a:t>
            </a:r>
          </a:p>
          <a:p>
            <a:endParaRPr lang="en-US" sz="1000" dirty="0">
              <a:solidFill>
                <a:schemeClr val="tx1"/>
              </a:solidFill>
              <a:ea typeface="+mn-lt"/>
              <a:cs typeface="+mn-lt"/>
            </a:endParaRPr>
          </a:p>
          <a:p>
            <a:endParaRPr lang="en-US" sz="1000" dirty="0">
              <a:ea typeface="+mn-lt"/>
              <a:cs typeface="+mn-lt"/>
            </a:endParaRPr>
          </a:p>
        </p:txBody>
      </p:sp>
    </p:spTree>
    <p:extLst>
      <p:ext uri="{BB962C8B-B14F-4D97-AF65-F5344CB8AC3E}">
        <p14:creationId xmlns:p14="http://schemas.microsoft.com/office/powerpoint/2010/main" val="2091089919"/>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5000"/>
            <a:lumOff val="75000"/>
          </a:schemeClr>
        </a:solidFill>
        <a:effectLst/>
      </p:bgPr>
    </p:bg>
    <p:spTree>
      <p:nvGrpSpPr>
        <p:cNvPr id="1" name=""/>
        <p:cNvGrpSpPr/>
        <p:nvPr/>
      </p:nvGrpSpPr>
      <p:grpSpPr>
        <a:xfrm>
          <a:off x="0" y="0"/>
          <a:ext cx="0" cy="0"/>
          <a:chOff x="0" y="0"/>
          <a:chExt cx="0" cy="0"/>
        </a:xfrm>
      </p:grpSpPr>
      <p:pic>
        <p:nvPicPr>
          <p:cNvPr id="6148" name="Picture 4" descr="The Syllabus : The Center for Teaching and Learning">
            <a:extLst>
              <a:ext uri="{FF2B5EF4-FFF2-40B4-BE49-F238E27FC236}">
                <a16:creationId xmlns:a16="http://schemas.microsoft.com/office/drawing/2014/main" id="{AA090529-F386-4467-A7C7-CD7A2F4695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 y="3873"/>
            <a:ext cx="6519343" cy="65879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FDEB62B9-D058-455C-A9B2-796FA4AD9204}"/>
              </a:ext>
            </a:extLst>
          </p:cNvPr>
          <p:cNvPicPr>
            <a:picLocks noChangeAspect="1"/>
          </p:cNvPicPr>
          <p:nvPr/>
        </p:nvPicPr>
        <p:blipFill>
          <a:blip r:embed="rId3"/>
          <a:stretch>
            <a:fillRect/>
          </a:stretch>
        </p:blipFill>
        <p:spPr>
          <a:xfrm>
            <a:off x="7446573" y="515326"/>
            <a:ext cx="3125932" cy="3664975"/>
          </a:xfrm>
          <a:prstGeom prst="rect">
            <a:avLst/>
          </a:prstGeom>
        </p:spPr>
      </p:pic>
      <p:sp>
        <p:nvSpPr>
          <p:cNvPr id="3" name="TextBox 2">
            <a:extLst>
              <a:ext uri="{FF2B5EF4-FFF2-40B4-BE49-F238E27FC236}">
                <a16:creationId xmlns:a16="http://schemas.microsoft.com/office/drawing/2014/main" id="{AA3ABD0B-6DA2-48E9-9962-F764B2C72373}"/>
              </a:ext>
            </a:extLst>
          </p:cNvPr>
          <p:cNvSpPr txBox="1"/>
          <p:nvPr/>
        </p:nvSpPr>
        <p:spPr>
          <a:xfrm>
            <a:off x="7135318" y="5049187"/>
            <a:ext cx="3430249"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cs typeface="Calibri Light"/>
              </a:rPr>
              <a:t>The Syllabus can be found in Teams...</a:t>
            </a:r>
            <a:endParaRPr lang="en-US"/>
          </a:p>
          <a:p>
            <a:pPr algn="ctr"/>
            <a:endParaRPr lang="en-US" sz="2400" dirty="0">
              <a:cs typeface="Calibri Light"/>
            </a:endParaRPr>
          </a:p>
          <a:p>
            <a:pPr algn="ctr"/>
            <a:endParaRPr lang="en-US" dirty="0">
              <a:cs typeface="Calibri Light"/>
            </a:endParaRPr>
          </a:p>
        </p:txBody>
      </p:sp>
      <p:sp>
        <p:nvSpPr>
          <p:cNvPr id="2" name="Rectangle: Rounded Corners 1">
            <a:extLst>
              <a:ext uri="{FF2B5EF4-FFF2-40B4-BE49-F238E27FC236}">
                <a16:creationId xmlns:a16="http://schemas.microsoft.com/office/drawing/2014/main" id="{FE742C04-8D90-4BBE-869A-A2AA9D1993A4}"/>
              </a:ext>
            </a:extLst>
          </p:cNvPr>
          <p:cNvSpPr/>
          <p:nvPr/>
        </p:nvSpPr>
        <p:spPr>
          <a:xfrm>
            <a:off x="1796716" y="1295400"/>
            <a:ext cx="4756484" cy="5269831"/>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u="sng" dirty="0">
                <a:solidFill>
                  <a:schemeClr val="tx1"/>
                </a:solidFill>
                <a:ea typeface="+mn-lt"/>
                <a:cs typeface="+mn-lt"/>
              </a:rPr>
              <a:t>Assignments/Grading</a:t>
            </a:r>
            <a:endParaRPr lang="en-US" sz="1000" b="1">
              <a:solidFill>
                <a:schemeClr val="tx1"/>
              </a:solidFill>
              <a:ea typeface="+mn-lt"/>
              <a:cs typeface="+mn-lt"/>
            </a:endParaRPr>
          </a:p>
          <a:p>
            <a:r>
              <a:rPr lang="en-US" sz="1000" dirty="0">
                <a:solidFill>
                  <a:schemeClr val="tx1"/>
                </a:solidFill>
                <a:ea typeface="+mn-lt"/>
                <a:cs typeface="+mn-lt"/>
              </a:rPr>
              <a:t>Grades are based on their academic performance in </a:t>
            </a:r>
            <a:r>
              <a:rPr lang="en-US" sz="1000" dirty="0" err="1">
                <a:solidFill>
                  <a:schemeClr val="tx1"/>
                </a:solidFill>
                <a:ea typeface="+mn-lt"/>
                <a:cs typeface="+mn-lt"/>
              </a:rPr>
              <a:t>Edgenuity</a:t>
            </a:r>
            <a:r>
              <a:rPr lang="en-US" sz="1000" dirty="0">
                <a:solidFill>
                  <a:schemeClr val="tx1"/>
                </a:solidFill>
                <a:ea typeface="+mn-lt"/>
                <a:cs typeface="+mn-lt"/>
              </a:rPr>
              <a:t>. You will need to finish and pass the class and final to earn the 0.5 credit for each course. Successful students will attend regularly, come to class on time, participate in class, and do all assigned work. </a:t>
            </a:r>
            <a:r>
              <a:rPr lang="en-US" sz="1000" b="1" dirty="0">
                <a:solidFill>
                  <a:schemeClr val="tx1"/>
                </a:solidFill>
                <a:ea typeface="+mn-lt"/>
                <a:cs typeface="+mn-lt"/>
              </a:rPr>
              <a:t>ACADEMIC INTEGRITY IS ESSENTIAL TO ON-LINE COURSES, please do your own work. </a:t>
            </a:r>
            <a:endParaRPr lang="en-US" sz="1000" dirty="0">
              <a:solidFill>
                <a:schemeClr val="tx1"/>
              </a:solidFill>
              <a:ea typeface="+mn-lt"/>
              <a:cs typeface="+mn-lt"/>
            </a:endParaRPr>
          </a:p>
          <a:p>
            <a:endParaRPr lang="en-US" sz="1000" dirty="0">
              <a:solidFill>
                <a:schemeClr val="tx1"/>
              </a:solidFill>
              <a:ea typeface="+mn-lt"/>
              <a:cs typeface="+mn-lt"/>
            </a:endParaRPr>
          </a:p>
          <a:p>
            <a:r>
              <a:rPr lang="en-US" sz="1000" b="1" u="sng" dirty="0">
                <a:solidFill>
                  <a:schemeClr val="tx1"/>
                </a:solidFill>
                <a:ea typeface="+mn-lt"/>
                <a:cs typeface="+mn-lt"/>
              </a:rPr>
              <a:t>Attendance/</a:t>
            </a:r>
            <a:r>
              <a:rPr lang="en-US" sz="1000" b="1" u="sng" dirty="0" err="1">
                <a:solidFill>
                  <a:schemeClr val="tx1"/>
                </a:solidFill>
                <a:ea typeface="+mn-lt"/>
                <a:cs typeface="+mn-lt"/>
              </a:rPr>
              <a:t>Tardies</a:t>
            </a:r>
            <a:endParaRPr lang="en-US" sz="1000" dirty="0">
              <a:solidFill>
                <a:schemeClr val="tx1"/>
              </a:solidFill>
              <a:ea typeface="+mn-lt"/>
              <a:cs typeface="+mn-lt"/>
            </a:endParaRPr>
          </a:p>
          <a:p>
            <a:r>
              <a:rPr lang="en-US" sz="1000" dirty="0">
                <a:solidFill>
                  <a:schemeClr val="tx1"/>
                </a:solidFill>
                <a:ea typeface="+mn-lt"/>
                <a:cs typeface="+mn-lt"/>
              </a:rPr>
              <a:t>Success in any class depends upon regular attendance and participation. You are urged to make every effort to be in class every day. We follow the Washoe County District attendance policy.</a:t>
            </a:r>
          </a:p>
          <a:p>
            <a:endParaRPr lang="en-US" sz="1000" dirty="0">
              <a:solidFill>
                <a:schemeClr val="tx1"/>
              </a:solidFill>
              <a:ea typeface="+mn-lt"/>
              <a:cs typeface="+mn-lt"/>
            </a:endParaRPr>
          </a:p>
          <a:p>
            <a:r>
              <a:rPr lang="en-US" sz="1000" b="1" u="sng" dirty="0">
                <a:solidFill>
                  <a:schemeClr val="tx1"/>
                </a:solidFill>
                <a:ea typeface="+mn-lt"/>
                <a:cs typeface="+mn-lt"/>
              </a:rPr>
              <a:t>Classroom Behavior/Expectations</a:t>
            </a:r>
            <a:endParaRPr lang="en-US" sz="1000" dirty="0">
              <a:solidFill>
                <a:schemeClr val="tx1"/>
              </a:solidFill>
              <a:ea typeface="+mn-lt"/>
              <a:cs typeface="+mn-lt"/>
            </a:endParaRPr>
          </a:p>
          <a:p>
            <a:r>
              <a:rPr lang="en-US" sz="1000" b="1" dirty="0">
                <a:solidFill>
                  <a:schemeClr val="tx1"/>
                </a:solidFill>
                <a:ea typeface="+mn-lt"/>
                <a:cs typeface="+mn-lt"/>
              </a:rPr>
              <a:t>It is expected that you will behave as young adults with the understanding of what is appropriate behavior in society as well as in the classroom. Most issues will be handled for the most part through the teacher and student. </a:t>
            </a:r>
            <a:r>
              <a:rPr lang="en-US" sz="1000" dirty="0">
                <a:solidFill>
                  <a:schemeClr val="tx1"/>
                </a:solidFill>
                <a:ea typeface="+mn-lt"/>
                <a:cs typeface="+mn-lt"/>
              </a:rPr>
              <a:t>Students are expected to follow the school-wide rules established on dress code, behavior, tardy policy, and passes. See RHS student planners for the appropriate attire and behavior. Come to class prepared and willing to learn with required materials every day. </a:t>
            </a:r>
            <a:r>
              <a:rPr lang="en-US" sz="1000" b="1" u="sng" dirty="0">
                <a:solidFill>
                  <a:schemeClr val="tx1"/>
                </a:solidFill>
                <a:ea typeface="+mn-lt"/>
                <a:cs typeface="+mn-lt"/>
              </a:rPr>
              <a:t>NO FOOD ALLOWED IN THE COMPUTER LAB.</a:t>
            </a:r>
            <a:endParaRPr lang="en-US" sz="1000" dirty="0">
              <a:solidFill>
                <a:schemeClr val="tx1"/>
              </a:solidFill>
              <a:ea typeface="+mn-lt"/>
              <a:cs typeface="+mn-lt"/>
            </a:endParaRPr>
          </a:p>
          <a:p>
            <a:pPr algn="ctr"/>
            <a:endParaRPr lang="en-US" sz="1000" dirty="0">
              <a:solidFill>
                <a:schemeClr val="tx1"/>
              </a:solidFill>
              <a:cs typeface="Calibri Light"/>
            </a:endParaRPr>
          </a:p>
        </p:txBody>
      </p:sp>
    </p:spTree>
    <p:extLst>
      <p:ext uri="{BB962C8B-B14F-4D97-AF65-F5344CB8AC3E}">
        <p14:creationId xmlns:p14="http://schemas.microsoft.com/office/powerpoint/2010/main" val="212102268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theme/theme1.xml><?xml version="1.0" encoding="utf-8"?>
<a:theme xmlns:a="http://schemas.openxmlformats.org/drawingml/2006/main" name="Office Theme">
  <a:themeElements>
    <a:clrScheme name="MSFT_04_Education">
      <a:dk1>
        <a:sysClr val="windowText" lastClr="000000"/>
      </a:dk1>
      <a:lt1>
        <a:sysClr val="window" lastClr="FFFFFF"/>
      </a:lt1>
      <a:dk2>
        <a:srgbClr val="44546A"/>
      </a:dk2>
      <a:lt2>
        <a:srgbClr val="E7E6E6"/>
      </a:lt2>
      <a:accent1>
        <a:srgbClr val="B2606E"/>
      </a:accent1>
      <a:accent2>
        <a:srgbClr val="0F3955"/>
      </a:accent2>
      <a:accent3>
        <a:srgbClr val="FFC000"/>
      </a:accent3>
      <a:accent4>
        <a:srgbClr val="BF678E"/>
      </a:accent4>
      <a:accent5>
        <a:srgbClr val="731F1C"/>
      </a:accent5>
      <a:accent6>
        <a:srgbClr val="7A9E56"/>
      </a:accent6>
      <a:hlink>
        <a:srgbClr val="00B0F0"/>
      </a:hlink>
      <a:folHlink>
        <a:srgbClr val="595959"/>
      </a:folHlink>
    </a:clrScheme>
    <a:fontScheme name="MSFT_04_Education">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475556_Education presentation_AAS_v5" id="{AAC57104-7B60-491F-A321-6BCAF93AC541}" vid="{5A43072C-36E0-4A5A-A3FF-E88D65C59767}"/>
    </a:ext>
  </a:extLst>
</a:theme>
</file>

<file path=ppt/theme/theme2.xml><?xml version="1.0" encoding="utf-8"?>
<a:theme xmlns:a="http://schemas.openxmlformats.org/drawingml/2006/main" name="PebbleVTI">
  <a:themeElements>
    <a:clrScheme name="Grayscale">
      <a:dk1>
        <a:srgbClr val="000000"/>
      </a:dk1>
      <a:lt1>
        <a:srgbClr val="FFFFFF"/>
      </a:lt1>
      <a:dk2>
        <a:srgbClr val="000000"/>
      </a:dk2>
      <a:lt2>
        <a:srgbClr val="FFFFFF"/>
      </a:lt2>
      <a:accent1>
        <a:srgbClr val="B5B5B5"/>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ustom 4">
      <a:majorFont>
        <a:latin typeface="Sitka Subhead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bleVTI" id="{8B4DB91D-6BB4-4BA3-973A-733D3AF2680E}" vid="{9A19CF0D-2077-4BF4-BAA5-86934C336D5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D0AD3E-9DDB-4E69-981A-7DAE0E9B5F53}">
  <ds:schemaRefs>
    <ds:schemaRef ds:uri="http://schemas.microsoft.com/sharepoint/v3/contenttype/forms"/>
  </ds:schemaRefs>
</ds:datastoreItem>
</file>

<file path=customXml/itemProps2.xml><?xml version="1.0" encoding="utf-8"?>
<ds:datastoreItem xmlns:ds="http://schemas.openxmlformats.org/officeDocument/2006/customXml" ds:itemID="{DE575C36-314A-42CB-9114-6E0CE4AB2735}">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91C32B5E-029E-455A-86F0-091666CEEB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Education presentation</Template>
  <TotalTime>0</TotalTime>
  <Words>518</Words>
  <Application>Microsoft Office PowerPoint</Application>
  <PresentationFormat>Widescreen</PresentationFormat>
  <Paragraphs>70</Paragraphs>
  <Slides>14</Slides>
  <Notes>0</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Office Theme</vt:lpstr>
      <vt:lpstr>PebbleVTI</vt:lpstr>
      <vt:lpstr>Welcome Huskies to the  2021-2022  School Year! </vt:lpstr>
      <vt:lpstr>Agenda: Health/Hygiene  Resources Computer Lab Expectations Teams Syllabus </vt:lpstr>
      <vt:lpstr>PowerPoint Presentation</vt:lpstr>
      <vt:lpstr>Where to go for resources:</vt:lpstr>
      <vt:lpstr>Computer Lab Expectations:  </vt:lpstr>
      <vt:lpstr>Computer Lab: What does it look, sound, feel like? </vt:lpstr>
      <vt:lpstr>Microsoft Teams</vt:lpstr>
      <vt:lpstr>PowerPoint Presentation</vt:lpstr>
      <vt:lpstr>PowerPoint Presentation</vt:lpstr>
      <vt:lpstr>Assignments/Grading</vt:lpstr>
      <vt:lpstr>Other resources (found in Teams)</vt:lpstr>
      <vt:lpstr>PowerPoint Presentation</vt:lpstr>
      <vt:lpstr>What can I work on while in the computer lab?</vt:lpstr>
      <vt:lpstr>ANY QUESTIONS?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Huskies to the  2021-2022  School Year! </dc:title>
  <dc:creator/>
  <cp:lastModifiedBy/>
  <cp:revision>35</cp:revision>
  <dcterms:created xsi:type="dcterms:W3CDTF">2020-08-10T16:27:43Z</dcterms:created>
  <dcterms:modified xsi:type="dcterms:W3CDTF">2021-09-07T19:29:25Z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